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Lst>
  <p:sldSz cx="12192000" cy="6858000"/>
  <p:notesSz cx="7559675" cy="106918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rgbClr val="FFFFFF"/>
        </a:solidFill>
      </p:bgPr>
    </p:bg>
    <p:spTree>
      <p:nvGrpSpPr>
        <p:cNvPr id="1" name=""/>
        <p:cNvGrpSpPr/>
        <p:nvPr/>
      </p:nvGrpSpPr>
      <p:grpSpPr>
        <a:xfrm>
          <a:off x="0" y="0"/>
          <a:ext cx="0" cy="0"/>
          <a:chOff x="0" y="0"/>
          <a:chExt cx="0" cy="0"/>
        </a:xfrm>
      </p:grpSpPr>
      <p:sp>
        <p:nvSpPr>
          <p:cNvPr id="2" name="PlaceHolder 1"/>
          <p:cNvSpPr>
            <a:spLocks noGrp="1"/>
          </p:cNvSpPr>
          <p:nvPr>
            <p:ph type="dt" idx="1"/>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3" name="PlaceHolder 2"/>
          <p:cNvSpPr>
            <a:spLocks noGrp="1"/>
          </p:cNvSpPr>
          <p:nvPr>
            <p:ph type="ftr" idx="2"/>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4" name="PlaceHolder 3"/>
          <p:cNvSpPr>
            <a:spLocks noGrp="1"/>
          </p:cNvSpPr>
          <p:nvPr>
            <p:ph type="sldNum" idx="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A1009C03-A298-4776-AB1F-DA50F28EE5E3}"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839880" y="365040"/>
            <a:ext cx="10514880" cy="132480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49" name="PlaceHolder 2"/>
          <p:cNvSpPr>
            <a:spLocks noGrp="1"/>
          </p:cNvSpPr>
          <p:nvPr>
            <p:ph type="body"/>
          </p:nvPr>
        </p:nvSpPr>
        <p:spPr>
          <a:xfrm>
            <a:off x="839880" y="1681200"/>
            <a:ext cx="5157000" cy="823320"/>
          </a:xfrm>
          <a:prstGeom prst="rect">
            <a:avLst/>
          </a:prstGeom>
          <a:noFill/>
          <a:ln w="0">
            <a:noFill/>
          </a:ln>
        </p:spPr>
        <p:txBody>
          <a:bodyPr lIns="91440" tIns="45720" rIns="91440" bIns="45720" anchor="b">
            <a:noAutofit/>
          </a:bodyPr>
          <a:lstStyle>
            <a:lvl1pPr indent="0" algn="l" defTabSz="914400">
              <a:lnSpc>
                <a:spcPct val="90000"/>
              </a:lnSpc>
              <a:spcBef>
                <a:spcPts val="1001"/>
              </a:spcBef>
              <a:buNone/>
              <a:tabLst>
                <a:tab pos="0" algn="l"/>
              </a:tabLst>
              <a:defRPr lang="en-US" sz="2400" b="1" u="none" strike="noStrike">
                <a:solidFill>
                  <a:schemeClr val="dk1"/>
                </a:solidFill>
                <a:effectLst/>
                <a:uFillTx/>
                <a:latin typeface="Calibri"/>
              </a:defRPr>
            </a:lvl1pPr>
          </a:lstStyle>
          <a:p>
            <a:pPr indent="0" algn="l" defTabSz="914400">
              <a:lnSpc>
                <a:spcPct val="90000"/>
              </a:lnSpc>
              <a:spcBef>
                <a:spcPts val="1001"/>
              </a:spcBef>
              <a:buNone/>
              <a:tabLst>
                <a:tab pos="0" algn="l"/>
              </a:tabLst>
            </a:pPr>
            <a:r>
              <a:rPr lang="en-US" sz="2400" b="1" u="none" strike="noStrike">
                <a:solidFill>
                  <a:schemeClr val="dk1"/>
                </a:solidFill>
                <a:effectLst/>
                <a:uFillTx/>
                <a:latin typeface="Calibri"/>
              </a:rPr>
              <a:t>Click to edit Master text styles</a:t>
            </a:r>
            <a:endParaRPr lang="en-US" sz="2400" b="0" u="none" strike="noStrike">
              <a:solidFill>
                <a:schemeClr val="dk1"/>
              </a:solidFill>
              <a:effectLst/>
              <a:uFillTx/>
              <a:latin typeface="Calibri"/>
            </a:endParaRPr>
          </a:p>
        </p:txBody>
      </p:sp>
      <p:sp>
        <p:nvSpPr>
          <p:cNvPr id="50" name="PlaceHolder 3"/>
          <p:cNvSpPr>
            <a:spLocks noGrp="1"/>
          </p:cNvSpPr>
          <p:nvPr>
            <p:ph type="body"/>
          </p:nvPr>
        </p:nvSpPr>
        <p:spPr>
          <a:xfrm>
            <a:off x="839880" y="2505240"/>
            <a:ext cx="5157000" cy="368388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tabLst>
                <a:tab pos="0" algn="l"/>
              </a:tabLst>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tabLst>
                <a:tab pos="0" algn="l"/>
              </a:tabLst>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tabLst>
                <a:tab pos="0" algn="l"/>
              </a:tabLst>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tabLst>
                <a:tab pos="0" algn="l"/>
              </a:tabLst>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tabLst>
                <a:tab pos="0" algn="l"/>
              </a:tabLst>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tabLst>
                <a:tab pos="0" algn="l"/>
              </a:tabLst>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tabLst>
                <a:tab pos="0" algn="l"/>
              </a:tabLst>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tabLst>
                <a:tab pos="0" algn="l"/>
              </a:tabLst>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tabLst>
                <a:tab pos="0" algn="l"/>
              </a:tabLst>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tabLst>
                <a:tab pos="0" algn="l"/>
              </a:tabLst>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51" name="PlaceHolder 4"/>
          <p:cNvSpPr>
            <a:spLocks noGrp="1"/>
          </p:cNvSpPr>
          <p:nvPr>
            <p:ph type="body"/>
          </p:nvPr>
        </p:nvSpPr>
        <p:spPr>
          <a:xfrm>
            <a:off x="6172200" y="1681200"/>
            <a:ext cx="5182560" cy="823320"/>
          </a:xfrm>
          <a:prstGeom prst="rect">
            <a:avLst/>
          </a:prstGeom>
          <a:noFill/>
          <a:ln w="0">
            <a:noFill/>
          </a:ln>
        </p:spPr>
        <p:txBody>
          <a:bodyPr lIns="91440" tIns="45720" rIns="91440" bIns="45720" anchor="b">
            <a:noAutofit/>
          </a:bodyPr>
          <a:lstStyle>
            <a:lvl1pPr indent="0" algn="l" defTabSz="914400">
              <a:lnSpc>
                <a:spcPct val="90000"/>
              </a:lnSpc>
              <a:spcBef>
                <a:spcPts val="1001"/>
              </a:spcBef>
              <a:buNone/>
              <a:tabLst>
                <a:tab pos="0" algn="l"/>
              </a:tabLst>
              <a:defRPr lang="en-US" sz="2400" b="1" u="none" strike="noStrike">
                <a:solidFill>
                  <a:schemeClr val="dk1"/>
                </a:solidFill>
                <a:effectLst/>
                <a:uFillTx/>
                <a:latin typeface="Calibri"/>
              </a:defRPr>
            </a:lvl1pPr>
          </a:lstStyle>
          <a:p>
            <a:pPr indent="0" algn="l" defTabSz="914400">
              <a:lnSpc>
                <a:spcPct val="90000"/>
              </a:lnSpc>
              <a:spcBef>
                <a:spcPts val="1001"/>
              </a:spcBef>
              <a:buNone/>
              <a:tabLst>
                <a:tab pos="0" algn="l"/>
              </a:tabLst>
            </a:pPr>
            <a:r>
              <a:rPr lang="en-US" sz="2400" b="1" u="none" strike="noStrike">
                <a:solidFill>
                  <a:schemeClr val="dk1"/>
                </a:solidFill>
                <a:effectLst/>
                <a:uFillTx/>
                <a:latin typeface="Calibri"/>
              </a:rPr>
              <a:t>Click to edit Master text styles</a:t>
            </a:r>
            <a:endParaRPr lang="en-US" sz="2400" b="0" u="none" strike="noStrike">
              <a:solidFill>
                <a:schemeClr val="dk1"/>
              </a:solidFill>
              <a:effectLst/>
              <a:uFillTx/>
              <a:latin typeface="Calibri"/>
            </a:endParaRPr>
          </a:p>
        </p:txBody>
      </p:sp>
      <p:sp>
        <p:nvSpPr>
          <p:cNvPr id="52" name="PlaceHolder 5"/>
          <p:cNvSpPr>
            <a:spLocks noGrp="1"/>
          </p:cNvSpPr>
          <p:nvPr>
            <p:ph type="body"/>
          </p:nvPr>
        </p:nvSpPr>
        <p:spPr>
          <a:xfrm>
            <a:off x="6172200" y="2505240"/>
            <a:ext cx="5182560" cy="368388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tabLst>
                <a:tab pos="0" algn="l"/>
              </a:tabLst>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tabLst>
                <a:tab pos="0" algn="l"/>
              </a:tabLst>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tabLst>
                <a:tab pos="0" algn="l"/>
              </a:tabLst>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tabLst>
                <a:tab pos="0" algn="l"/>
              </a:tabLst>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tabLst>
                <a:tab pos="0" algn="l"/>
              </a:tabLst>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tabLst>
                <a:tab pos="0" algn="l"/>
              </a:tabLst>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tabLst>
                <a:tab pos="0" algn="l"/>
              </a:tabLst>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tabLst>
                <a:tab pos="0" algn="l"/>
              </a:tabLst>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tabLst>
                <a:tab pos="0" algn="l"/>
              </a:tabLst>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tabLst>
                <a:tab pos="0" algn="l"/>
              </a:tabLst>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53" name="PlaceHolder 6"/>
          <p:cNvSpPr>
            <a:spLocks noGrp="1"/>
          </p:cNvSpPr>
          <p:nvPr>
            <p:ph type="dt" idx="28"/>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54" name="PlaceHolder 7"/>
          <p:cNvSpPr>
            <a:spLocks noGrp="1"/>
          </p:cNvSpPr>
          <p:nvPr>
            <p:ph type="ftr" idx="29"/>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55" name="PlaceHolder 8"/>
          <p:cNvSpPr>
            <a:spLocks noGrp="1"/>
          </p:cNvSpPr>
          <p:nvPr>
            <p:ph type="sldNum" idx="30"/>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8BC3EC2D-CA9B-49AD-B511-B0236CEF75E7}"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57" name="PlaceHolder 2"/>
          <p:cNvSpPr>
            <a:spLocks noGrp="1"/>
          </p:cNvSpPr>
          <p:nvPr>
            <p:ph type="dt" idx="31"/>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58" name="PlaceHolder 3"/>
          <p:cNvSpPr>
            <a:spLocks noGrp="1"/>
          </p:cNvSpPr>
          <p:nvPr>
            <p:ph type="ftr" idx="32"/>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59" name="PlaceHolder 4"/>
          <p:cNvSpPr>
            <a:spLocks noGrp="1"/>
          </p:cNvSpPr>
          <p:nvPr>
            <p:ph type="sldNum" idx="3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066F5C32-2B13-4389-90B0-AC009042B623}"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lvl1pPr indent="0" algn="l" defTabSz="914400">
              <a:lnSpc>
                <a:spcPct val="90000"/>
              </a:lnSpc>
              <a:buNone/>
              <a:tabLst>
                <a:tab pos="0" algn="l"/>
              </a:tabLst>
              <a:defRPr lang="en-US" sz="3200" b="0" u="none" strike="noStrike">
                <a:solidFill>
                  <a:schemeClr val="dk1"/>
                </a:solidFill>
                <a:effectLst/>
                <a:uFillTx/>
                <a:latin typeface="Calibri Light"/>
              </a:defRPr>
            </a:lvl1pPr>
          </a:lstStyle>
          <a:p>
            <a:pPr indent="0" algn="l" defTabSz="914400">
              <a:lnSpc>
                <a:spcPct val="90000"/>
              </a:lnSpc>
              <a:buNone/>
              <a:tabLst>
                <a:tab pos="0" algn="l"/>
              </a:tabLst>
            </a:pPr>
            <a:r>
              <a:rPr lang="en-US" sz="3200" b="0" u="none" strike="noStrike">
                <a:solidFill>
                  <a:schemeClr val="dk1"/>
                </a:solidFill>
                <a:effectLst/>
                <a:uFillTx/>
                <a:latin typeface="Calibri Light"/>
              </a:rPr>
              <a:t>Click to edit Master title style</a:t>
            </a:r>
            <a:endParaRPr lang="en-US" sz="3200" b="0" u="none" strike="noStrike">
              <a:solidFill>
                <a:schemeClr val="dk1"/>
              </a:solidFill>
              <a:effectLst/>
              <a:uFillTx/>
              <a:latin typeface="Calibri Light"/>
            </a:endParaRPr>
          </a:p>
        </p:txBody>
      </p:sp>
      <p:sp>
        <p:nvSpPr>
          <p:cNvPr id="6" name="PlaceHolder 2"/>
          <p:cNvSpPr>
            <a:spLocks noGrp="1"/>
          </p:cNvSpPr>
          <p:nvPr>
            <p:ph type="body"/>
          </p:nvPr>
        </p:nvSpPr>
        <p:spPr>
          <a:xfrm>
            <a:off x="5183280" y="987480"/>
            <a:ext cx="6171480" cy="48729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en-US" sz="32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8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3200" b="0" u="none" strike="noStrike">
                <a:solidFill>
                  <a:schemeClr val="dk1"/>
                </a:solidFill>
                <a:effectLst/>
                <a:uFillTx/>
                <a:latin typeface="Calibri"/>
              </a:rPr>
              <a:t>Click to edit Master text styles</a:t>
            </a:r>
            <a:endParaRPr lang="en-US" sz="32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800" b="0" u="none" strike="noStrike">
                <a:solidFill>
                  <a:schemeClr val="dk1"/>
                </a:solidFill>
                <a:effectLst/>
                <a:uFillTx/>
                <a:latin typeface="Calibri"/>
              </a:rPr>
              <a:t>Second level</a:t>
            </a:r>
            <a:endParaRPr lang="en-US" sz="28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Third level</a:t>
            </a:r>
            <a:endParaRPr lang="en-US" sz="24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Fourth level</a:t>
            </a:r>
            <a:endParaRPr lang="en-US" sz="20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Fifth level</a:t>
            </a:r>
            <a:endParaRPr lang="en-US" sz="2000" b="0" u="none" strike="noStrike">
              <a:solidFill>
                <a:schemeClr val="dk1"/>
              </a:solidFill>
              <a:effectLst/>
              <a:uFillTx/>
              <a:latin typeface="Calibri"/>
            </a:endParaRPr>
          </a:p>
        </p:txBody>
      </p:sp>
      <p:sp>
        <p:nvSpPr>
          <p:cNvPr id="7"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en-US" sz="1600" b="0" u="none" strike="noStrike">
                <a:solidFill>
                  <a:schemeClr val="dk1"/>
                </a:solidFill>
                <a:effectLst/>
                <a:uFillTx/>
                <a:latin typeface="Calibri"/>
              </a:defRPr>
            </a:lvl1pPr>
          </a:lstStyle>
          <a:p>
            <a:pPr indent="0" algn="l" defTabSz="914400">
              <a:lnSpc>
                <a:spcPct val="90000"/>
              </a:lnSpc>
              <a:spcBef>
                <a:spcPts val="1001"/>
              </a:spcBef>
              <a:buNone/>
              <a:tabLst>
                <a:tab pos="0" algn="l"/>
              </a:tabLst>
            </a:pPr>
            <a:r>
              <a:rPr lang="en-US" sz="1600" b="0" u="none" strike="noStrike">
                <a:solidFill>
                  <a:schemeClr val="dk1"/>
                </a:solidFill>
                <a:effectLst/>
                <a:uFillTx/>
                <a:latin typeface="Calibri"/>
              </a:rPr>
              <a:t>Click to edit Master text styles</a:t>
            </a:r>
            <a:endParaRPr lang="en-US" sz="1600" b="0" u="none" strike="noStrike">
              <a:solidFill>
                <a:schemeClr val="dk1"/>
              </a:solidFill>
              <a:effectLst/>
              <a:uFillTx/>
              <a:latin typeface="Calibri"/>
            </a:endParaRPr>
          </a:p>
        </p:txBody>
      </p:sp>
      <p:sp>
        <p:nvSpPr>
          <p:cNvPr id="8" name="PlaceHolder 4"/>
          <p:cNvSpPr>
            <a:spLocks noGrp="1"/>
          </p:cNvSpPr>
          <p:nvPr>
            <p:ph type="dt" idx="4"/>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9" name="PlaceHolder 5"/>
          <p:cNvSpPr>
            <a:spLocks noGrp="1"/>
          </p:cNvSpPr>
          <p:nvPr>
            <p:ph type="ftr" idx="5"/>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10" name="PlaceHolder 6"/>
          <p:cNvSpPr>
            <a:spLocks noGrp="1"/>
          </p:cNvSpPr>
          <p:nvPr>
            <p:ph type="sldNum" idx="6"/>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FB2F7103-87CB-41C2-99CE-B6D98388E9AE}"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bg>
      <p:bgPr>
        <a:solidFill>
          <a:srgbClr val="FFFFFF"/>
        </a:solid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lvl1pPr indent="0" algn="l" defTabSz="914400">
              <a:lnSpc>
                <a:spcPct val="90000"/>
              </a:lnSpc>
              <a:buNone/>
              <a:tabLst>
                <a:tab pos="0" algn="l"/>
              </a:tabLst>
              <a:defRPr lang="en-US" sz="3200" b="0" u="none" strike="noStrike">
                <a:solidFill>
                  <a:schemeClr val="dk1"/>
                </a:solidFill>
                <a:effectLst/>
                <a:uFillTx/>
                <a:latin typeface="Calibri Light"/>
              </a:defRPr>
            </a:lvl1pPr>
          </a:lstStyle>
          <a:p>
            <a:pPr indent="0" algn="l" defTabSz="914400">
              <a:lnSpc>
                <a:spcPct val="90000"/>
              </a:lnSpc>
              <a:buNone/>
              <a:tabLst>
                <a:tab pos="0" algn="l"/>
              </a:tabLst>
            </a:pPr>
            <a:r>
              <a:rPr lang="en-US" sz="3200" b="0" u="none" strike="noStrike">
                <a:solidFill>
                  <a:schemeClr val="dk1"/>
                </a:solidFill>
                <a:effectLst/>
                <a:uFillTx/>
                <a:latin typeface="Calibri Light"/>
              </a:rPr>
              <a:t>Click to edit Master title style</a:t>
            </a:r>
            <a:endParaRPr lang="en-US" sz="3200" b="0" u="none" strike="noStrike">
              <a:solidFill>
                <a:schemeClr val="dk1"/>
              </a:solidFill>
              <a:effectLst/>
              <a:uFillTx/>
              <a:latin typeface="Calibri Light"/>
            </a:endParaRPr>
          </a:p>
        </p:txBody>
      </p:sp>
      <p:sp>
        <p:nvSpPr>
          <p:cNvPr id="12" name="PlaceHolder 2"/>
          <p:cNvSpPr>
            <a:spLocks noGrp="1"/>
          </p:cNvSpPr>
          <p:nvPr>
            <p:ph type="body"/>
          </p:nvPr>
        </p:nvSpPr>
        <p:spPr>
          <a:xfrm>
            <a:off x="5183280" y="987480"/>
            <a:ext cx="6171480" cy="4872960"/>
          </a:xfrm>
          <a:prstGeom prst="rect">
            <a:avLst/>
          </a:prstGeom>
          <a:noFill/>
          <a:ln w="0">
            <a:noFill/>
          </a:ln>
        </p:spPr>
        <p:txBody>
          <a:bodyPr lIns="90000" tIns="45000" rIns="90000" bIns="45000" anchor="t">
            <a:noAutofit/>
          </a:bodyPr>
          <a:lstStyle>
            <a:lvl1pPr algn="l" defTabSz="914400">
              <a:lnSpc>
                <a:spcPct val="90000"/>
              </a:lnSpc>
              <a:spcBef>
                <a:spcPts val="1001"/>
              </a:spcBef>
              <a:buClr>
                <a:srgbClr val="000000"/>
              </a:buClr>
              <a:buSzPct val="45000"/>
              <a:buFont typeface="Wingdings" charset="2"/>
              <a:buChar char=""/>
              <a:tabLst>
                <a:tab pos="0" algn="l"/>
              </a:tabLst>
              <a:defRPr lang="en-US" sz="3200" b="0" u="none" strike="noStrike">
                <a:solidFill>
                  <a:schemeClr val="dk1"/>
                </a:solidFill>
                <a:effectLst/>
                <a:uFillTx/>
                <a:latin typeface="Calibri"/>
              </a:defRPr>
            </a:lvl1pPr>
            <a:lvl2pPr lvl="1" algn="l" defTabSz="914400">
              <a:lnSpc>
                <a:spcPct val="90000"/>
              </a:lnSpc>
              <a:spcBef>
                <a:spcPts val="1134"/>
              </a:spcBef>
              <a:buClr>
                <a:srgbClr val="000000"/>
              </a:buClr>
              <a:buSzPct val="75000"/>
              <a:buFont typeface="Symbol" charset="2"/>
              <a:buChar char=""/>
              <a:tabLst>
                <a:tab pos="0" algn="l"/>
              </a:tabLst>
              <a:defRPr lang="en-US" sz="3200" b="0" u="none" strike="noStrike">
                <a:solidFill>
                  <a:schemeClr val="dk1"/>
                </a:solidFill>
                <a:effectLst/>
                <a:uFillTx/>
                <a:latin typeface="Calibri"/>
              </a:defRPr>
            </a:lvl2pPr>
            <a:lvl3pPr lvl="2" algn="l" defTabSz="914400">
              <a:lnSpc>
                <a:spcPct val="90000"/>
              </a:lnSpc>
              <a:spcBef>
                <a:spcPts val="850"/>
              </a:spcBef>
              <a:buClr>
                <a:srgbClr val="000000"/>
              </a:buClr>
              <a:buSzPct val="45000"/>
              <a:buFont typeface="Wingdings" charset="2"/>
              <a:buChar char=""/>
              <a:tabLst>
                <a:tab pos="0" algn="l"/>
              </a:tabLst>
              <a:defRPr lang="en-US" sz="3200" b="0" u="none" strike="noStrike">
                <a:solidFill>
                  <a:schemeClr val="dk1"/>
                </a:solidFill>
                <a:effectLst/>
                <a:uFillTx/>
                <a:latin typeface="Calibri"/>
              </a:defRPr>
            </a:lvl3pPr>
            <a:lvl4pPr lvl="3" algn="l" defTabSz="914400">
              <a:lnSpc>
                <a:spcPct val="90000"/>
              </a:lnSpc>
              <a:spcBef>
                <a:spcPts val="567"/>
              </a:spcBef>
              <a:buClr>
                <a:srgbClr val="000000"/>
              </a:buClr>
              <a:buSzPct val="75000"/>
              <a:buFont typeface="Symbol" charset="2"/>
              <a:buChar char=""/>
              <a:tabLst>
                <a:tab pos="0" algn="l"/>
              </a:tabLst>
              <a:defRPr lang="en-US" sz="3200" b="0" u="none" strike="noStrike">
                <a:solidFill>
                  <a:schemeClr val="dk1"/>
                </a:solidFill>
                <a:effectLst/>
                <a:uFillTx/>
                <a:latin typeface="Calibri"/>
              </a:defRPr>
            </a:lvl4pPr>
            <a:lvl5pPr lvl="4" algn="l" defTabSz="914400">
              <a:lnSpc>
                <a:spcPct val="90000"/>
              </a:lnSpc>
              <a:spcBef>
                <a:spcPts val="283"/>
              </a:spcBef>
              <a:buClr>
                <a:srgbClr val="000000"/>
              </a:buClr>
              <a:buSzPct val="45000"/>
              <a:buFont typeface="Wingdings" charset="2"/>
              <a:buChar char=""/>
              <a:tabLst>
                <a:tab pos="0" algn="l"/>
              </a:tabLst>
              <a:defRPr lang="en-US" sz="3200" b="0" u="none" strike="noStrike">
                <a:solidFill>
                  <a:schemeClr val="dk1"/>
                </a:solidFill>
                <a:effectLst/>
                <a:uFillTx/>
                <a:latin typeface="Calibri"/>
              </a:defRPr>
            </a:lvl5pPr>
            <a:lvl6pPr lvl="5" algn="l" defTabSz="914400">
              <a:lnSpc>
                <a:spcPct val="90000"/>
              </a:lnSpc>
              <a:spcBef>
                <a:spcPts val="283"/>
              </a:spcBef>
              <a:buClr>
                <a:srgbClr val="000000"/>
              </a:buClr>
              <a:buSzPct val="45000"/>
              <a:buFont typeface="Wingdings" charset="2"/>
              <a:buChar char=""/>
              <a:tabLst>
                <a:tab pos="0" algn="l"/>
              </a:tabLst>
              <a:defRPr lang="en-US" sz="3200" b="0" u="none" strike="noStrike">
                <a:solidFill>
                  <a:schemeClr val="dk1"/>
                </a:solidFill>
                <a:effectLst/>
                <a:uFillTx/>
                <a:latin typeface="Calibri"/>
              </a:defRPr>
            </a:lvl6pPr>
            <a:lvl7pPr lvl="6" algn="l" defTabSz="914400">
              <a:lnSpc>
                <a:spcPct val="90000"/>
              </a:lnSpc>
              <a:spcBef>
                <a:spcPts val="283"/>
              </a:spcBef>
              <a:buClr>
                <a:srgbClr val="000000"/>
              </a:buClr>
              <a:buSzPct val="45000"/>
              <a:buFont typeface="Wingdings" charset="2"/>
              <a:buChar char=""/>
              <a:tabLst>
                <a:tab pos="0" algn="l"/>
              </a:tabLst>
              <a:defRPr lang="en-US" sz="3200" b="0" u="none" strike="noStrike">
                <a:solidFill>
                  <a:schemeClr val="dk1"/>
                </a:solidFill>
                <a:effectLst/>
                <a:uFillTx/>
                <a:latin typeface="Calibri"/>
              </a:defRPr>
            </a:lvl7pPr>
          </a:lstStyle>
          <a:p>
            <a:pPr marL="432000" indent="-324000" algn="l" defTabSz="914400">
              <a:lnSpc>
                <a:spcPct val="90000"/>
              </a:lnSpc>
              <a:spcBef>
                <a:spcPts val="1001"/>
              </a:spcBef>
              <a:buClr>
                <a:srgbClr val="000000"/>
              </a:buClr>
              <a:buSzPct val="45000"/>
              <a:buFont typeface="Wingdings" charset="2"/>
              <a:buChar char=""/>
              <a:tabLst>
                <a:tab pos="0" algn="l"/>
              </a:tabLst>
            </a:pPr>
            <a:r>
              <a:rPr lang="en-US" sz="3200" b="0" u="none" strike="noStrike">
                <a:solidFill>
                  <a:schemeClr val="dk1"/>
                </a:solidFill>
                <a:effectLst/>
                <a:uFillTx/>
                <a:latin typeface="Calibri"/>
              </a:rPr>
              <a:t>Click to edit the outline text format</a:t>
            </a:r>
            <a:endParaRPr lang="en-US" sz="3200" b="0" u="none" strike="noStrike">
              <a:solidFill>
                <a:schemeClr val="dk1"/>
              </a:solidFill>
              <a:effectLst/>
              <a:uFillTx/>
              <a:latin typeface="Calibri"/>
            </a:endParaRPr>
          </a:p>
          <a:p>
            <a:pPr marL="457200" lvl="1" indent="-324000" algn="l" defTabSz="914400">
              <a:lnSpc>
                <a:spcPct val="90000"/>
              </a:lnSpc>
              <a:spcBef>
                <a:spcPts val="1134"/>
              </a:spcBef>
              <a:buClr>
                <a:srgbClr val="000000"/>
              </a:buClr>
              <a:buSzPct val="75000"/>
              <a:buFont typeface="Symbol" charset="2"/>
              <a:buChar char=""/>
              <a:tabLst>
                <a:tab pos="0" algn="l"/>
              </a:tabLst>
            </a:pPr>
            <a:r>
              <a:rPr lang="en-US" sz="3200" b="0" u="none" strike="noStrike">
                <a:solidFill>
                  <a:schemeClr val="dk1"/>
                </a:solidFill>
                <a:effectLst/>
                <a:uFillTx/>
                <a:latin typeface="Calibri"/>
              </a:rPr>
              <a:t>Second Outline Level</a:t>
            </a:r>
            <a:endParaRPr lang="en-US" sz="3200" b="0" u="none" strike="noStrike">
              <a:solidFill>
                <a:schemeClr val="dk1"/>
              </a:solidFill>
              <a:effectLst/>
              <a:uFillTx/>
              <a:latin typeface="Calibri"/>
            </a:endParaRPr>
          </a:p>
          <a:p>
            <a:pPr marL="914400" lvl="2" indent="-288000" algn="l" defTabSz="914400">
              <a:lnSpc>
                <a:spcPct val="90000"/>
              </a:lnSpc>
              <a:spcBef>
                <a:spcPts val="850"/>
              </a:spcBef>
              <a:buClr>
                <a:srgbClr val="000000"/>
              </a:buClr>
              <a:buSzPct val="45000"/>
              <a:buFont typeface="Wingdings" charset="2"/>
              <a:buChar char=""/>
              <a:tabLst>
                <a:tab pos="0" algn="l"/>
              </a:tabLst>
            </a:pPr>
            <a:r>
              <a:rPr lang="en-US" sz="3200" b="0" u="none" strike="noStrike">
                <a:solidFill>
                  <a:schemeClr val="dk1"/>
                </a:solidFill>
                <a:effectLst/>
                <a:uFillTx/>
                <a:latin typeface="Calibri"/>
              </a:rPr>
              <a:t>Third Outline Level</a:t>
            </a:r>
            <a:endParaRPr lang="en-US" sz="3200" b="0" u="none" strike="noStrike">
              <a:solidFill>
                <a:schemeClr val="dk1"/>
              </a:solidFill>
              <a:effectLst/>
              <a:uFillTx/>
              <a:latin typeface="Calibri"/>
            </a:endParaRPr>
          </a:p>
          <a:p>
            <a:pPr marL="1371600" lvl="3" indent="-216000" algn="l" defTabSz="914400">
              <a:lnSpc>
                <a:spcPct val="90000"/>
              </a:lnSpc>
              <a:spcBef>
                <a:spcPts val="567"/>
              </a:spcBef>
              <a:buClr>
                <a:srgbClr val="000000"/>
              </a:buClr>
              <a:buSzPct val="75000"/>
              <a:buFont typeface="Symbol" charset="2"/>
              <a:buChar char=""/>
              <a:tabLst>
                <a:tab pos="0" algn="l"/>
              </a:tabLst>
            </a:pPr>
            <a:r>
              <a:rPr lang="en-US" sz="3200" b="0" u="none" strike="noStrike">
                <a:solidFill>
                  <a:schemeClr val="dk1"/>
                </a:solidFill>
                <a:effectLst/>
                <a:uFillTx/>
                <a:latin typeface="Calibri"/>
              </a:rPr>
              <a:t>Fourth Outline Level</a:t>
            </a:r>
            <a:endParaRPr lang="en-US" sz="3200" b="0" u="none" strike="noStrike">
              <a:solidFill>
                <a:schemeClr val="dk1"/>
              </a:solidFill>
              <a:effectLst/>
              <a:uFillTx/>
              <a:latin typeface="Calibri"/>
            </a:endParaRPr>
          </a:p>
          <a:p>
            <a:pPr marL="1828800" lvl="4" indent="-216000" algn="l" defTabSz="914400">
              <a:lnSpc>
                <a:spcPct val="90000"/>
              </a:lnSpc>
              <a:spcBef>
                <a:spcPts val="283"/>
              </a:spcBef>
              <a:buClr>
                <a:srgbClr val="000000"/>
              </a:buClr>
              <a:buSzPct val="45000"/>
              <a:buFont typeface="Wingdings" charset="2"/>
              <a:buChar char=""/>
              <a:tabLst>
                <a:tab pos="0" algn="l"/>
              </a:tabLst>
            </a:pPr>
            <a:r>
              <a:rPr lang="en-US" sz="3200" b="0" u="none" strike="noStrike">
                <a:solidFill>
                  <a:schemeClr val="dk1"/>
                </a:solidFill>
                <a:effectLst/>
                <a:uFillTx/>
                <a:latin typeface="Calibri"/>
              </a:rPr>
              <a:t>Fifth Outline Level</a:t>
            </a:r>
            <a:endParaRPr lang="en-US" sz="3200" b="0" u="none" strike="noStrike">
              <a:solidFill>
                <a:schemeClr val="dk1"/>
              </a:solidFill>
              <a:effectLst/>
              <a:uFillTx/>
              <a:latin typeface="Calibri"/>
            </a:endParaRPr>
          </a:p>
          <a:p>
            <a:pPr marL="2286000" lvl="5" indent="-216000" algn="l" defTabSz="914400">
              <a:lnSpc>
                <a:spcPct val="90000"/>
              </a:lnSpc>
              <a:spcBef>
                <a:spcPts val="283"/>
              </a:spcBef>
              <a:buClr>
                <a:srgbClr val="000000"/>
              </a:buClr>
              <a:buSzPct val="45000"/>
              <a:buFont typeface="Wingdings" charset="2"/>
              <a:buChar char=""/>
              <a:tabLst>
                <a:tab pos="0" algn="l"/>
              </a:tabLst>
            </a:pPr>
            <a:r>
              <a:rPr lang="en-US" sz="3200" b="0" u="none" strike="noStrike">
                <a:solidFill>
                  <a:schemeClr val="dk1"/>
                </a:solidFill>
                <a:effectLst/>
                <a:uFillTx/>
                <a:latin typeface="Calibri"/>
              </a:rPr>
              <a:t>Sixth Outline Level</a:t>
            </a:r>
            <a:endParaRPr lang="en-US" sz="3200" b="0" u="none" strike="noStrike">
              <a:solidFill>
                <a:schemeClr val="dk1"/>
              </a:solidFill>
              <a:effectLst/>
              <a:uFillTx/>
              <a:latin typeface="Calibri"/>
            </a:endParaRPr>
          </a:p>
          <a:p>
            <a:pPr marL="2743200" lvl="6" indent="-216000" algn="l" defTabSz="914400">
              <a:lnSpc>
                <a:spcPct val="90000"/>
              </a:lnSpc>
              <a:spcBef>
                <a:spcPts val="283"/>
              </a:spcBef>
              <a:buClr>
                <a:srgbClr val="000000"/>
              </a:buClr>
              <a:buSzPct val="45000"/>
              <a:buFont typeface="Wingdings" charset="2"/>
              <a:buChar char=""/>
              <a:tabLst>
                <a:tab pos="0" algn="l"/>
              </a:tabLst>
            </a:pPr>
            <a:r>
              <a:rPr lang="en-US" sz="3200" b="0" u="none" strike="noStrike">
                <a:solidFill>
                  <a:schemeClr val="dk1"/>
                </a:solidFill>
                <a:effectLst/>
                <a:uFillTx/>
                <a:latin typeface="Calibri"/>
              </a:rPr>
              <a:t>Seventh Outline Level</a:t>
            </a:r>
            <a:endParaRPr lang="en-US" sz="3200" b="0" u="none" strike="noStrike">
              <a:solidFill>
                <a:schemeClr val="dk1"/>
              </a:solidFill>
              <a:effectLst/>
              <a:uFillTx/>
              <a:latin typeface="Calibri"/>
            </a:endParaRPr>
          </a:p>
        </p:txBody>
      </p:sp>
      <p:sp>
        <p:nvSpPr>
          <p:cNvPr id="13"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en-US" sz="1600" b="0" u="none" strike="noStrike">
                <a:solidFill>
                  <a:schemeClr val="dk1"/>
                </a:solidFill>
                <a:effectLst/>
                <a:uFillTx/>
                <a:latin typeface="Calibri"/>
              </a:defRPr>
            </a:lvl1pPr>
          </a:lstStyle>
          <a:p>
            <a:pPr indent="0" algn="l" defTabSz="914400">
              <a:lnSpc>
                <a:spcPct val="90000"/>
              </a:lnSpc>
              <a:spcBef>
                <a:spcPts val="1001"/>
              </a:spcBef>
              <a:buNone/>
              <a:tabLst>
                <a:tab pos="0" algn="l"/>
              </a:tabLst>
            </a:pPr>
            <a:r>
              <a:rPr lang="en-US" sz="1600" b="0" u="none" strike="noStrike">
                <a:solidFill>
                  <a:schemeClr val="dk1"/>
                </a:solidFill>
                <a:effectLst/>
                <a:uFillTx/>
                <a:latin typeface="Calibri"/>
              </a:rPr>
              <a:t>Click to edit Master text styles</a:t>
            </a:r>
            <a:endParaRPr lang="en-US" sz="1600" b="0" u="none" strike="noStrike">
              <a:solidFill>
                <a:schemeClr val="dk1"/>
              </a:solidFill>
              <a:effectLst/>
              <a:uFillTx/>
              <a:latin typeface="Calibri"/>
            </a:endParaRPr>
          </a:p>
        </p:txBody>
      </p:sp>
      <p:sp>
        <p:nvSpPr>
          <p:cNvPr id="14" name="PlaceHolder 4"/>
          <p:cNvSpPr>
            <a:spLocks noGrp="1"/>
          </p:cNvSpPr>
          <p:nvPr>
            <p:ph type="dt" idx="7"/>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15" name="PlaceHolder 5"/>
          <p:cNvSpPr>
            <a:spLocks noGrp="1"/>
          </p:cNvSpPr>
          <p:nvPr>
            <p:ph type="ftr" idx="8"/>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16" name="PlaceHolder 6"/>
          <p:cNvSpPr>
            <a:spLocks noGrp="1"/>
          </p:cNvSpPr>
          <p:nvPr>
            <p:ph type="sldNum" idx="9"/>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9941B32D-FA60-4A6E-80AA-A0DCFFEBF337}"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bg>
      <p:bgPr>
        <a:solidFill>
          <a:srgbClr val="FFFFFF"/>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1523880" y="1122480"/>
            <a:ext cx="9143280" cy="2386800"/>
          </a:xfrm>
          <a:prstGeom prst="rect">
            <a:avLst/>
          </a:prstGeom>
          <a:noFill/>
          <a:ln w="0">
            <a:noFill/>
          </a:ln>
        </p:spPr>
        <p:txBody>
          <a:bodyPr lIns="91440" tIns="45720" rIns="91440" bIns="45720" anchor="b">
            <a:noAutofit/>
          </a:bodyPr>
          <a:lstStyle>
            <a:lvl1pPr indent="0" algn="ctr" defTabSz="914400">
              <a:lnSpc>
                <a:spcPct val="90000"/>
              </a:lnSpc>
              <a:buNone/>
              <a:tabLst>
                <a:tab pos="0" algn="l"/>
              </a:tabLst>
              <a:defRPr lang="en-US" sz="6000" b="0" u="none" strike="noStrike">
                <a:solidFill>
                  <a:schemeClr val="dk1"/>
                </a:solidFill>
                <a:effectLst/>
                <a:uFillTx/>
                <a:latin typeface="Calibri Light"/>
              </a:defRPr>
            </a:lvl1pPr>
          </a:lstStyle>
          <a:p>
            <a:pPr indent="0" algn="ctr" defTabSz="914400">
              <a:lnSpc>
                <a:spcPct val="90000"/>
              </a:lnSpc>
              <a:buNone/>
              <a:tabLst>
                <a:tab pos="0" algn="l"/>
              </a:tabLst>
            </a:pPr>
            <a:r>
              <a:rPr lang="en-US" sz="6000" b="0" u="none" strike="noStrike">
                <a:solidFill>
                  <a:schemeClr val="dk1"/>
                </a:solidFill>
                <a:effectLst/>
                <a:uFillTx/>
                <a:latin typeface="Calibri Light"/>
              </a:rPr>
              <a:t>Click to edit Master title style</a:t>
            </a:r>
            <a:endParaRPr lang="en-US" sz="6000" b="0" u="none" strike="noStrike">
              <a:solidFill>
                <a:schemeClr val="dk1"/>
              </a:solidFill>
              <a:effectLst/>
              <a:uFillTx/>
              <a:latin typeface="Calibri Light"/>
            </a:endParaRPr>
          </a:p>
        </p:txBody>
      </p:sp>
      <p:sp>
        <p:nvSpPr>
          <p:cNvPr id="18" name="PlaceHolder 2"/>
          <p:cNvSpPr>
            <a:spLocks noGrp="1"/>
          </p:cNvSpPr>
          <p:nvPr>
            <p:ph type="dt" idx="10"/>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19" name="PlaceHolder 3"/>
          <p:cNvSpPr>
            <a:spLocks noGrp="1"/>
          </p:cNvSpPr>
          <p:nvPr>
            <p:ph type="ftr" idx="11"/>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20" name="PlaceHolder 4"/>
          <p:cNvSpPr>
            <a:spLocks noGrp="1"/>
          </p:cNvSpPr>
          <p:nvPr>
            <p:ph type="sldNum" idx="12"/>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85B0C36A-0F8B-48A9-9A52-8AF1852BBF45}"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
        <p:nvSpPr>
          <p:cNvPr id="21" name="PlaceHolder 5"/>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lvl1pPr algn="l">
              <a:lnSpc>
                <a:spcPct val="90000"/>
              </a:lnSpc>
              <a:spcBef>
                <a:spcPts val="1417"/>
              </a:spcBef>
              <a:buClr>
                <a:srgbClr val="000000"/>
              </a:buClr>
              <a:buSzPct val="45000"/>
              <a:buFont typeface="Wingdings" charset="2"/>
              <a:buChar char=""/>
              <a:defRPr lang="en-US" sz="2800" b="0" u="none" strike="noStrike">
                <a:solidFill>
                  <a:schemeClr val="dk1"/>
                </a:solidFill>
                <a:effectLst/>
                <a:uFillTx/>
                <a:latin typeface="Calibri"/>
              </a:defRPr>
            </a:lvl1pPr>
            <a:lvl2pPr lvl="1" algn="l">
              <a:lnSpc>
                <a:spcPct val="90000"/>
              </a:lnSpc>
              <a:spcBef>
                <a:spcPts val="1134"/>
              </a:spcBef>
              <a:buClr>
                <a:srgbClr val="000000"/>
              </a:buClr>
              <a:buSzPct val="75000"/>
              <a:buFont typeface="Symbol" charset="2"/>
              <a:buChar char=""/>
              <a:defRPr lang="en-US" sz="2000" b="0" u="none" strike="noStrike">
                <a:solidFill>
                  <a:schemeClr val="dk1"/>
                </a:solidFill>
                <a:effectLst/>
                <a:uFillTx/>
                <a:latin typeface="Calibri"/>
              </a:defRPr>
            </a:lvl2pPr>
            <a:lvl3pPr lvl="2" algn="l">
              <a:lnSpc>
                <a:spcPct val="90000"/>
              </a:lnSpc>
              <a:spcBef>
                <a:spcPts val="850"/>
              </a:spcBef>
              <a:buClr>
                <a:srgbClr val="000000"/>
              </a:buClr>
              <a:buSzPct val="45000"/>
              <a:buFont typeface="Wingdings" charset="2"/>
              <a:buChar char=""/>
              <a:defRPr lang="en-US" sz="1800" b="0" u="none" strike="noStrike">
                <a:solidFill>
                  <a:schemeClr val="dk1"/>
                </a:solidFill>
                <a:effectLst/>
                <a:uFillTx/>
                <a:latin typeface="Calibri"/>
              </a:defRPr>
            </a:lvl3pPr>
            <a:lvl4pPr lvl="3" algn="l">
              <a:lnSpc>
                <a:spcPct val="90000"/>
              </a:lnSpc>
              <a:spcBef>
                <a:spcPts val="567"/>
              </a:spcBef>
              <a:buClr>
                <a:srgbClr val="000000"/>
              </a:buClr>
              <a:buSzPct val="75000"/>
              <a:buFont typeface="Symbol" charset="2"/>
              <a:buChar char=""/>
              <a:defRPr lang="en-US" sz="1800" b="0" u="none" strike="noStrike">
                <a:solidFill>
                  <a:schemeClr val="dk1"/>
                </a:solidFill>
                <a:effectLst/>
                <a:uFillTx/>
                <a:latin typeface="Calibri"/>
              </a:defRPr>
            </a:lvl4pPr>
            <a:lvl5pPr lvl="4" algn="l">
              <a:lnSpc>
                <a:spcPct val="90000"/>
              </a:lnSpc>
              <a:spcBef>
                <a:spcPts val="283"/>
              </a:spcBef>
              <a:buClr>
                <a:srgbClr val="000000"/>
              </a:buClr>
              <a:buSzPct val="45000"/>
              <a:buFont typeface="Wingdings" charset="2"/>
              <a:buChar char=""/>
              <a:defRPr lang="en-US" sz="2000" b="0" u="none" strike="noStrike">
                <a:solidFill>
                  <a:schemeClr val="dk1"/>
                </a:solidFill>
                <a:effectLst/>
                <a:uFillTx/>
                <a:latin typeface="Calibri"/>
              </a:defRPr>
            </a:lvl5pPr>
            <a:lvl6pPr lvl="5" algn="l">
              <a:lnSpc>
                <a:spcPct val="90000"/>
              </a:lnSpc>
              <a:spcBef>
                <a:spcPts val="283"/>
              </a:spcBef>
              <a:buClr>
                <a:srgbClr val="000000"/>
              </a:buClr>
              <a:buSzPct val="45000"/>
              <a:buFont typeface="Wingdings" charset="2"/>
              <a:buChar char=""/>
              <a:defRPr lang="en-US" sz="2000" b="0" u="none" strike="noStrike">
                <a:solidFill>
                  <a:schemeClr val="dk1"/>
                </a:solidFill>
                <a:effectLst/>
                <a:uFillTx/>
                <a:latin typeface="Calibri"/>
              </a:defRPr>
            </a:lvl6pPr>
            <a:lvl7pPr lvl="6" algn="l">
              <a:lnSpc>
                <a:spcPct val="90000"/>
              </a:lnSpc>
              <a:spcBef>
                <a:spcPts val="283"/>
              </a:spcBef>
              <a:buClr>
                <a:srgbClr val="000000"/>
              </a:buClr>
              <a:buSzPct val="45000"/>
              <a:buFont typeface="Wingdings" charset="2"/>
              <a:buChar char=""/>
              <a:defRPr lang="en-US" sz="2000" b="0" u="none" strike="noStrike">
                <a:solidFill>
                  <a:schemeClr val="dk1"/>
                </a:solidFill>
                <a:effectLst/>
                <a:uFillTx/>
                <a:latin typeface="Calibri"/>
              </a:defRPr>
            </a:lvl7pPr>
          </a:lstStyle>
          <a:p>
            <a:pPr marL="432000" indent="-324000" algn="l">
              <a:lnSpc>
                <a:spcPct val="90000"/>
              </a:lnSpc>
              <a:spcBef>
                <a:spcPts val="1417"/>
              </a:spcBef>
              <a:buClr>
                <a:srgbClr val="000000"/>
              </a:buClr>
              <a:buSzPct val="45000"/>
              <a:buFont typeface="Wingdings" charset="2"/>
              <a:buChar char=""/>
            </a:pPr>
            <a:r>
              <a:rPr lang="en-US" sz="2800" b="0" u="none" strike="noStrike">
                <a:solidFill>
                  <a:schemeClr val="dk1"/>
                </a:solidFill>
                <a:effectLst/>
                <a:uFillTx/>
                <a:latin typeface="Calibri"/>
              </a:rPr>
              <a:t>Click to edit the outline text format</a:t>
            </a:r>
            <a:endParaRPr lang="en-US" sz="2800" b="0" u="none" strike="noStrike">
              <a:solidFill>
                <a:schemeClr val="dk1"/>
              </a:solidFill>
              <a:effectLst/>
              <a:uFillTx/>
              <a:latin typeface="Calibri"/>
            </a:endParaRPr>
          </a:p>
          <a:p>
            <a:pPr marL="864000" lvl="1" indent="-324000" algn="l">
              <a:lnSpc>
                <a:spcPct val="90000"/>
              </a:lnSpc>
              <a:spcBef>
                <a:spcPts val="1134"/>
              </a:spcBef>
              <a:buClr>
                <a:srgbClr val="000000"/>
              </a:buClr>
              <a:buSzPct val="75000"/>
              <a:buFont typeface="Symbol" charset="2"/>
              <a:buChar char=""/>
            </a:pPr>
            <a:r>
              <a:rPr lang="en-US" sz="2000" b="0" u="none" strike="noStrike">
                <a:solidFill>
                  <a:schemeClr val="dk1"/>
                </a:solidFill>
                <a:effectLst/>
                <a:uFillTx/>
                <a:latin typeface="Calibri"/>
              </a:rPr>
              <a:t>Second Outline Level</a:t>
            </a:r>
            <a:endParaRPr lang="en-US" sz="2000" b="0" u="none" strike="noStrike">
              <a:solidFill>
                <a:schemeClr val="dk1"/>
              </a:solidFill>
              <a:effectLst/>
              <a:uFillTx/>
              <a:latin typeface="Calibri"/>
            </a:endParaRPr>
          </a:p>
          <a:p>
            <a:pPr marL="1296000" lvl="2" indent="-288000" algn="l">
              <a:lnSpc>
                <a:spcPct val="90000"/>
              </a:lnSpc>
              <a:spcBef>
                <a:spcPts val="850"/>
              </a:spcBef>
              <a:buClr>
                <a:srgbClr val="000000"/>
              </a:buClr>
              <a:buSzPct val="45000"/>
              <a:buFont typeface="Wingdings" charset="2"/>
              <a:buChar char=""/>
            </a:pPr>
            <a:r>
              <a:rPr lang="en-US" sz="1800" b="0" u="none" strike="noStrike">
                <a:solidFill>
                  <a:schemeClr val="dk1"/>
                </a:solidFill>
                <a:effectLst/>
                <a:uFillTx/>
                <a:latin typeface="Calibri"/>
              </a:rPr>
              <a:t>Third Outline Level</a:t>
            </a:r>
            <a:endParaRPr lang="en-US" sz="1800" b="0" u="none" strike="noStrike">
              <a:solidFill>
                <a:schemeClr val="dk1"/>
              </a:solidFill>
              <a:effectLst/>
              <a:uFillTx/>
              <a:latin typeface="Calibri"/>
            </a:endParaRPr>
          </a:p>
          <a:p>
            <a:pPr marL="1728000" lvl="3" indent="-216000" algn="l">
              <a:lnSpc>
                <a:spcPct val="90000"/>
              </a:lnSpc>
              <a:spcBef>
                <a:spcPts val="567"/>
              </a:spcBef>
              <a:buClr>
                <a:srgbClr val="000000"/>
              </a:buClr>
              <a:buSzPct val="75000"/>
              <a:buFont typeface="Symbol" charset="2"/>
              <a:buChar char=""/>
            </a:pPr>
            <a:r>
              <a:rPr lang="en-US" sz="1800" b="0" u="none" strike="noStrike">
                <a:solidFill>
                  <a:schemeClr val="dk1"/>
                </a:solidFill>
                <a:effectLst/>
                <a:uFillTx/>
                <a:latin typeface="Calibri"/>
              </a:rPr>
              <a:t>Fourth Outline Level</a:t>
            </a:r>
            <a:endParaRPr lang="en-US" sz="1800" b="0" u="none" strike="noStrike">
              <a:solidFill>
                <a:schemeClr val="dk1"/>
              </a:solidFill>
              <a:effectLst/>
              <a:uFillTx/>
              <a:latin typeface="Calibri"/>
            </a:endParaRPr>
          </a:p>
          <a:p>
            <a:pPr marL="2160000" lvl="4" indent="-216000" algn="l">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rPr>
              <a:t>Fifth Outline Level</a:t>
            </a:r>
            <a:endParaRPr lang="en-US" sz="2000" b="0" u="none" strike="noStrike">
              <a:solidFill>
                <a:schemeClr val="dk1"/>
              </a:solidFill>
              <a:effectLst/>
              <a:uFillTx/>
              <a:latin typeface="Calibri"/>
            </a:endParaRPr>
          </a:p>
          <a:p>
            <a:pPr marL="2592000" lvl="5" indent="-216000" algn="l">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rPr>
              <a:t>Sixth Outline Level</a:t>
            </a:r>
            <a:endParaRPr lang="en-US" sz="2000" b="0" u="none" strike="noStrike">
              <a:solidFill>
                <a:schemeClr val="dk1"/>
              </a:solidFill>
              <a:effectLst/>
              <a:uFillTx/>
              <a:latin typeface="Calibri"/>
            </a:endParaRPr>
          </a:p>
          <a:p>
            <a:pPr marL="3024000" lvl="6" indent="-216000" algn="l">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rPr>
              <a:t>Seventh Outline Level</a:t>
            </a:r>
            <a:endParaRPr lang="en-US" sz="2000" b="0" u="none" strike="noStrike">
              <a:solidFill>
                <a:schemeClr val="dk1"/>
              </a:solidFill>
              <a:effectLst/>
              <a:uFillTx/>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bg>
      <p:bgPr>
        <a:solidFill>
          <a:srgbClr val="FFFFFF"/>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23" name="PlaceHolder 2"/>
          <p:cNvSpPr>
            <a:spLocks noGrp="1"/>
          </p:cNvSpPr>
          <p:nvPr>
            <p:ph type="body"/>
          </p:nvPr>
        </p:nvSpPr>
        <p:spPr>
          <a:xfrm>
            <a:off x="838080" y="1825560"/>
            <a:ext cx="10514880" cy="4350600"/>
          </a:xfrm>
          <a:prstGeom prst="rect">
            <a:avLst/>
          </a:prstGeom>
          <a:noFill/>
          <a:ln w="0">
            <a:noFill/>
          </a:ln>
        </p:spPr>
        <p:txBody>
          <a:bodyPr lIns="91440" tIns="45720" rIns="91440" bIns="45720" anchor="t" vert="eaVert">
            <a:noAutofit/>
          </a:bodyPr>
          <a:lstStyle>
            <a:lvl1pPr algn="l" defTabSz="914400">
              <a:lnSpc>
                <a:spcPct val="90000"/>
              </a:lnSpc>
              <a:spcBef>
                <a:spcPts val="1001"/>
              </a:spcBef>
              <a:buClr>
                <a:srgbClr val="000000"/>
              </a:buClr>
              <a:buFont typeface="Arial"/>
              <a:buChar char="•"/>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24" name="PlaceHolder 3"/>
          <p:cNvSpPr>
            <a:spLocks noGrp="1"/>
          </p:cNvSpPr>
          <p:nvPr>
            <p:ph type="dt" idx="13"/>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25" name="PlaceHolder 4"/>
          <p:cNvSpPr>
            <a:spLocks noGrp="1"/>
          </p:cNvSpPr>
          <p:nvPr>
            <p:ph type="ftr" idx="14"/>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26" name="PlaceHolder 5"/>
          <p:cNvSpPr>
            <a:spLocks noGrp="1"/>
          </p:cNvSpPr>
          <p:nvPr>
            <p:ph type="sldNum" idx="15"/>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A22AF88B-6391-415C-B3DB-CD55EA797045}"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8724960" y="365040"/>
            <a:ext cx="2628360" cy="5811120"/>
          </a:xfrm>
          <a:prstGeom prst="rect">
            <a:avLst/>
          </a:prstGeom>
          <a:noFill/>
          <a:ln w="0">
            <a:noFill/>
          </a:ln>
        </p:spPr>
        <p:txBody>
          <a:bodyPr lIns="91440" tIns="45720" rIns="91440" bIns="45720" anchor="ctr" vert="eaVert">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28" name="PlaceHolder 2"/>
          <p:cNvSpPr>
            <a:spLocks noGrp="1"/>
          </p:cNvSpPr>
          <p:nvPr>
            <p:ph type="body"/>
          </p:nvPr>
        </p:nvSpPr>
        <p:spPr>
          <a:xfrm>
            <a:off x="838080" y="365040"/>
            <a:ext cx="7733520" cy="5811120"/>
          </a:xfrm>
          <a:prstGeom prst="rect">
            <a:avLst/>
          </a:prstGeom>
          <a:noFill/>
          <a:ln w="0">
            <a:noFill/>
          </a:ln>
        </p:spPr>
        <p:txBody>
          <a:bodyPr lIns="91440" tIns="45720" rIns="91440" bIns="45720" anchor="t" vert="eaVert">
            <a:noAutofit/>
          </a:bodyPr>
          <a:lstStyle>
            <a:lvl1pPr algn="l" defTabSz="914400">
              <a:lnSpc>
                <a:spcPct val="90000"/>
              </a:lnSpc>
              <a:spcBef>
                <a:spcPts val="1001"/>
              </a:spcBef>
              <a:buClr>
                <a:srgbClr val="000000"/>
              </a:buClr>
              <a:buFont typeface="Arial"/>
              <a:buChar char="•"/>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29" name="PlaceHolder 3"/>
          <p:cNvSpPr>
            <a:spLocks noGrp="1"/>
          </p:cNvSpPr>
          <p:nvPr>
            <p:ph type="dt" idx="16"/>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30" name="PlaceHolder 4"/>
          <p:cNvSpPr>
            <a:spLocks noGrp="1"/>
          </p:cNvSpPr>
          <p:nvPr>
            <p:ph type="ftr" idx="17"/>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31" name="PlaceHolder 5"/>
          <p:cNvSpPr>
            <a:spLocks noGrp="1"/>
          </p:cNvSpPr>
          <p:nvPr>
            <p:ph type="sldNum" idx="18"/>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8BEBEF32-0BAD-4C46-9F7E-F8815F27FE1D}"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33" name="PlaceHolder 2"/>
          <p:cNvSpPr>
            <a:spLocks noGrp="1"/>
          </p:cNvSpPr>
          <p:nvPr>
            <p:ph type="body"/>
          </p:nvPr>
        </p:nvSpPr>
        <p:spPr>
          <a:xfrm>
            <a:off x="838080" y="1825560"/>
            <a:ext cx="10514880" cy="435060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34" name="PlaceHolder 3"/>
          <p:cNvSpPr>
            <a:spLocks noGrp="1"/>
          </p:cNvSpPr>
          <p:nvPr>
            <p:ph type="dt" idx="19"/>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35" name="PlaceHolder 4"/>
          <p:cNvSpPr>
            <a:spLocks noGrp="1"/>
          </p:cNvSpPr>
          <p:nvPr>
            <p:ph type="ftr" idx="20"/>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36" name="PlaceHolder 5"/>
          <p:cNvSpPr>
            <a:spLocks noGrp="1"/>
          </p:cNvSpPr>
          <p:nvPr>
            <p:ph type="sldNum" idx="21"/>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AA829D05-B2A4-42E3-B4D1-E35D05E5B6C2}"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831960" y="1709640"/>
            <a:ext cx="10514880" cy="2851920"/>
          </a:xfrm>
          <a:prstGeom prst="rect">
            <a:avLst/>
          </a:prstGeom>
          <a:noFill/>
          <a:ln w="0">
            <a:noFill/>
          </a:ln>
        </p:spPr>
        <p:txBody>
          <a:bodyPr lIns="91440" tIns="45720" rIns="91440" bIns="45720" anchor="b">
            <a:noAutofit/>
          </a:bodyPr>
          <a:lstStyle>
            <a:lvl1pPr indent="0" algn="l" defTabSz="914400">
              <a:lnSpc>
                <a:spcPct val="90000"/>
              </a:lnSpc>
              <a:buNone/>
              <a:tabLst>
                <a:tab pos="0" algn="l"/>
              </a:tabLst>
              <a:defRPr lang="en-US" sz="6000" b="0" u="none" strike="noStrike">
                <a:solidFill>
                  <a:schemeClr val="dk1"/>
                </a:solidFill>
                <a:effectLst/>
                <a:uFillTx/>
                <a:latin typeface="Calibri Light"/>
              </a:defRPr>
            </a:lvl1pPr>
          </a:lstStyle>
          <a:p>
            <a:pPr indent="0" algn="l" defTabSz="914400">
              <a:lnSpc>
                <a:spcPct val="90000"/>
              </a:lnSpc>
              <a:buNone/>
              <a:tabLst>
                <a:tab pos="0" algn="l"/>
              </a:tabLst>
            </a:pPr>
            <a:r>
              <a:rPr lang="en-US" sz="6000" b="0" u="none" strike="noStrike">
                <a:solidFill>
                  <a:schemeClr val="dk1"/>
                </a:solidFill>
                <a:effectLst/>
                <a:uFillTx/>
                <a:latin typeface="Calibri Light"/>
              </a:rPr>
              <a:t>Click to edit Master title style</a:t>
            </a:r>
            <a:endParaRPr lang="en-US" sz="6000" b="0" u="none" strike="noStrike">
              <a:solidFill>
                <a:schemeClr val="dk1"/>
              </a:solidFill>
              <a:effectLst/>
              <a:uFillTx/>
              <a:latin typeface="Calibri Light"/>
            </a:endParaRPr>
          </a:p>
        </p:txBody>
      </p:sp>
      <p:sp>
        <p:nvSpPr>
          <p:cNvPr id="38" name="PlaceHolder 2"/>
          <p:cNvSpPr>
            <a:spLocks noGrp="1"/>
          </p:cNvSpPr>
          <p:nvPr>
            <p:ph type="body"/>
          </p:nvPr>
        </p:nvSpPr>
        <p:spPr>
          <a:xfrm>
            <a:off x="831960" y="4589640"/>
            <a:ext cx="10514880" cy="149940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en-US" sz="2400" b="0" u="none" strike="noStrike">
                <a:solidFill>
                  <a:schemeClr val="dk1">
                    <a:tint val="75000"/>
                  </a:schemeClr>
                </a:solidFill>
                <a:effectLst/>
                <a:uFillTx/>
                <a:latin typeface="Calibri"/>
              </a:defRPr>
            </a:lvl1pPr>
          </a:lstStyle>
          <a:p>
            <a:pPr indent="0" algn="l" defTabSz="914400">
              <a:lnSpc>
                <a:spcPct val="90000"/>
              </a:lnSpc>
              <a:spcBef>
                <a:spcPts val="1001"/>
              </a:spcBef>
              <a:buNone/>
              <a:tabLst>
                <a:tab pos="0" algn="l"/>
              </a:tabLst>
            </a:pPr>
            <a:r>
              <a:rPr lang="en-US" sz="2400" b="0" u="none" strike="noStrike">
                <a:solidFill>
                  <a:schemeClr val="dk1">
                    <a:tint val="75000"/>
                  </a:schemeClr>
                </a:solidFill>
                <a:effectLst/>
                <a:uFillTx/>
                <a:latin typeface="Calibri"/>
              </a:rPr>
              <a:t>Click to edit Master text styles</a:t>
            </a:r>
            <a:endParaRPr lang="en-US" sz="2400" b="0" u="none" strike="noStrike">
              <a:solidFill>
                <a:schemeClr val="dk1">
                  <a:tint val="75000"/>
                </a:schemeClr>
              </a:solidFill>
              <a:effectLst/>
              <a:uFillTx/>
              <a:latin typeface="Calibri"/>
            </a:endParaRPr>
          </a:p>
        </p:txBody>
      </p:sp>
      <p:sp>
        <p:nvSpPr>
          <p:cNvPr id="39" name="PlaceHolder 3"/>
          <p:cNvSpPr>
            <a:spLocks noGrp="1"/>
          </p:cNvSpPr>
          <p:nvPr>
            <p:ph type="dt" idx="22"/>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40" name="PlaceHolder 4"/>
          <p:cNvSpPr>
            <a:spLocks noGrp="1"/>
          </p:cNvSpPr>
          <p:nvPr>
            <p:ph type="ftr" idx="23"/>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41" name="PlaceHolder 5"/>
          <p:cNvSpPr>
            <a:spLocks noGrp="1"/>
          </p:cNvSpPr>
          <p:nvPr>
            <p:ph type="sldNum" idx="24"/>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E3D01362-0E6E-4C5D-B6C2-8AE107B621DE}"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43" name="PlaceHolder 2"/>
          <p:cNvSpPr>
            <a:spLocks noGrp="1"/>
          </p:cNvSpPr>
          <p:nvPr>
            <p:ph type="body"/>
          </p:nvPr>
        </p:nvSpPr>
        <p:spPr>
          <a:xfrm>
            <a:off x="838080" y="1825560"/>
            <a:ext cx="5180760" cy="435060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44" name="PlaceHolder 3"/>
          <p:cNvSpPr>
            <a:spLocks noGrp="1"/>
          </p:cNvSpPr>
          <p:nvPr>
            <p:ph type="body"/>
          </p:nvPr>
        </p:nvSpPr>
        <p:spPr>
          <a:xfrm>
            <a:off x="6172200" y="1825560"/>
            <a:ext cx="5180760" cy="435060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45" name="PlaceHolder 4"/>
          <p:cNvSpPr>
            <a:spLocks noGrp="1"/>
          </p:cNvSpPr>
          <p:nvPr>
            <p:ph type="dt" idx="25"/>
          </p:nvPr>
        </p:nvSpPr>
        <p:spPr>
          <a:xfrm>
            <a:off x="838080" y="6356520"/>
            <a:ext cx="2742480" cy="36432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46" name="PlaceHolder 5"/>
          <p:cNvSpPr>
            <a:spLocks noGrp="1"/>
          </p:cNvSpPr>
          <p:nvPr>
            <p:ph type="ftr" idx="26"/>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47" name="PlaceHolder 6"/>
          <p:cNvSpPr>
            <a:spLocks noGrp="1"/>
          </p:cNvSpPr>
          <p:nvPr>
            <p:ph type="sldNum" idx="27"/>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309E5983-78FB-4DC8-BB27-2684EA2B9CD2}"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x.com/BTFCWomen" TargetMode="External"/><Relationship Id="rId3" Type="http://schemas.openxmlformats.org/officeDocument/2006/relationships/image" Target="../media/image2.png"/><Relationship Id="rId4" Type="http://schemas.openxmlformats.org/officeDocument/2006/relationships/hyperlink" Target="https://www.instagram.com/btfcwomen/" TargetMode="External"/><Relationship Id="rId5" Type="http://schemas.openxmlformats.org/officeDocument/2006/relationships/image" Target="../media/image3.png"/><Relationship Id="rId6" Type="http://schemas.openxmlformats.org/officeDocument/2006/relationships/hyperlink" Target="https://uk.linkedin.com/company/billericay-town-fc-women-girls" TargetMode="External"/><Relationship Id="rId7" Type="http://schemas.openxmlformats.org/officeDocument/2006/relationships/image" Target="../media/image4.png"/><Relationship Id="rId8" Type="http://schemas.openxmlformats.org/officeDocument/2006/relationships/hyperlink" Target="https://www.facebook.com/BTFCWomen/" TargetMode="External"/><Relationship Id="rId9" Type="http://schemas.openxmlformats.org/officeDocument/2006/relationships/image" Target="../media/image5.png"/><Relationship Id="rId10" Type="http://schemas.openxmlformats.org/officeDocument/2006/relationships/hyperlink" Target="https://www.tiktok.com/@btfcwomen" TargetMode="External"/><Relationship Id="rId11" Type="http://schemas.openxmlformats.org/officeDocument/2006/relationships/image" Target="../media/image6.png"/><Relationship Id="rId12" Type="http://schemas.openxmlformats.org/officeDocument/2006/relationships/image" Target="../media/image7.png"/><Relationship Id="rId13"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TextBox 3"/>
          <p:cNvSpPr/>
          <p:nvPr/>
        </p:nvSpPr>
        <p:spPr>
          <a:xfrm>
            <a:off x="6095880" y="4057560"/>
            <a:ext cx="6095160" cy="146124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1800" b="1" u="none" strike="noStrike">
                <a:solidFill>
                  <a:schemeClr val="dk1"/>
                </a:solidFill>
                <a:effectLst/>
                <a:uFillTx/>
                <a:latin typeface="Poppins"/>
              </a:rPr>
              <a:t>BILLERICAY TOWN</a:t>
            </a:r>
            <a:endParaRPr lang="en-GB" sz="1800" b="0" u="none" strike="noStrike">
              <a:solidFill>
                <a:srgbClr val="000000"/>
              </a:solidFill>
              <a:effectLst/>
              <a:uFillTx/>
              <a:latin typeface="Arial"/>
            </a:endParaRPr>
          </a:p>
          <a:p>
            <a:pPr algn="ctr" defTabSz="914400">
              <a:lnSpc>
                <a:spcPct val="100000"/>
              </a:lnSpc>
            </a:pPr>
            <a:r>
              <a:rPr lang="en-GB" sz="1800" b="1" u="none" strike="noStrike">
                <a:solidFill>
                  <a:schemeClr val="dk1"/>
                </a:solidFill>
                <a:effectLst/>
                <a:uFillTx/>
                <a:latin typeface="Poppins"/>
              </a:rPr>
              <a:t>v</a:t>
            </a:r>
            <a:endParaRPr lang="en-GB" sz="1800" b="0" u="none" strike="noStrike">
              <a:solidFill>
                <a:srgbClr val="000000"/>
              </a:solidFill>
              <a:effectLst/>
              <a:uFillTx/>
              <a:latin typeface="Arial"/>
            </a:endParaRPr>
          </a:p>
          <a:p>
            <a:pPr algn="ctr" defTabSz="914400">
              <a:lnSpc>
                <a:spcPct val="100000"/>
              </a:lnSpc>
            </a:pPr>
            <a:r>
              <a:rPr lang="en-GB" sz="1800" b="1" u="none" strike="noStrike">
                <a:solidFill>
                  <a:schemeClr val="dk1"/>
                </a:solidFill>
                <a:effectLst/>
                <a:uFillTx/>
                <a:latin typeface="Poppins"/>
              </a:rPr>
              <a:t>HASHTAG UNITED</a:t>
            </a:r>
            <a:endParaRPr lang="en-GB" sz="1800" b="0" u="none" strike="noStrike">
              <a:solidFill>
                <a:srgbClr val="000000"/>
              </a:solidFill>
              <a:effectLst/>
              <a:uFillTx/>
              <a:latin typeface="Arial"/>
            </a:endParaRPr>
          </a:p>
          <a:p>
            <a:pPr algn="ctr" defTabSz="914400">
              <a:lnSpc>
                <a:spcPct val="100000"/>
              </a:lnSpc>
            </a:pPr>
            <a:endParaRPr lang="en-GB" sz="1800" b="0" u="none" strike="noStrike">
              <a:solidFill>
                <a:srgbClr val="000000"/>
              </a:solidFill>
              <a:effectLst/>
              <a:uFillTx/>
              <a:latin typeface="Arial"/>
            </a:endParaRPr>
          </a:p>
          <a:p>
            <a:pPr algn="ctr" defTabSz="914400">
              <a:lnSpc>
                <a:spcPct val="100000"/>
              </a:lnSpc>
            </a:pPr>
            <a:r>
              <a:rPr lang="en-GB" sz="1800" b="0" u="none" strike="noStrike">
                <a:solidFill>
                  <a:schemeClr val="dk1"/>
                </a:solidFill>
                <a:effectLst/>
                <a:uFillTx/>
                <a:latin typeface="Poppins"/>
              </a:rPr>
              <a:t>Wednesday 18 February 2026, 7:45pm</a:t>
            </a:r>
            <a:endParaRPr lang="en-GB" sz="1800" b="0" u="none" strike="noStrike">
              <a:solidFill>
                <a:srgbClr val="000000"/>
              </a:solidFill>
              <a:effectLst/>
              <a:uFillTx/>
              <a:latin typeface="Arial"/>
            </a:endParaRPr>
          </a:p>
        </p:txBody>
      </p:sp>
      <p:pic>
        <p:nvPicPr>
          <p:cNvPr id="61" name="Picture 4"/>
          <p:cNvPicPr/>
          <p:nvPr/>
        </p:nvPicPr>
        <p:blipFill>
          <a:blip r:embed="rId1">
            <a:grayscl/>
          </a:blip>
          <a:srcRect l="10654" t="9001" r="12639" b="14292"/>
          <a:stretch/>
        </p:blipFill>
        <p:spPr>
          <a:xfrm>
            <a:off x="8577360" y="5535000"/>
            <a:ext cx="1132560" cy="1132560"/>
          </a:xfrm>
          <a:prstGeom prst="rect">
            <a:avLst/>
          </a:prstGeom>
          <a:noFill/>
          <a:ln w="0">
            <a:noFill/>
          </a:ln>
        </p:spPr>
      </p:pic>
      <p:sp>
        <p:nvSpPr>
          <p:cNvPr id="62" name="TextBox 5"/>
          <p:cNvSpPr/>
          <p:nvPr/>
        </p:nvSpPr>
        <p:spPr>
          <a:xfrm>
            <a:off x="0" y="0"/>
            <a:ext cx="2868120" cy="461988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1100" b="0" u="none" strike="noStrike">
                <a:solidFill>
                  <a:schemeClr val="dk1"/>
                </a:solidFill>
                <a:effectLst/>
                <a:uFillTx/>
                <a:latin typeface="Poppins"/>
              </a:rPr>
              <a:t>BILLERICAY TOWN</a:t>
            </a: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 Tyrii BELL (GK)</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 Emil VENNARD</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3. Macie WINDSOR</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4. Gracie HICKMAN</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5. Learna DANIELS</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7. Elizabeth SANTIAGO</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8. Nia EVANS</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10. Paige DEARING</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11. Aimee CAWOOD</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15. Alix RALSTON</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17. Melissa JONES</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18. Catarina PITA</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20. Megan McANISKEY</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21. Tecia LEDWIDGE</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22. Kelsey MORGAN</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23. Abbi SMITH (C)</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26. Summer ADDY</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32. Emily MACKLER (GK)</a:t>
            </a: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r>
              <a:rPr lang="en-GB" sz="1100" b="0" u="sng" strike="noStrike">
                <a:solidFill>
                  <a:schemeClr val="dk1"/>
                </a:solidFill>
                <a:effectLst/>
                <a:uFillTx/>
                <a:latin typeface="Poppins"/>
              </a:rPr>
              <a:t>Referee</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Michael CLARK</a:t>
            </a:r>
            <a:endParaRPr lang="en-GB" sz="1100" b="0" u="none" strike="noStrike">
              <a:solidFill>
                <a:srgbClr val="000000"/>
              </a:solidFill>
              <a:effectLst/>
              <a:uFillTx/>
              <a:latin typeface="Arial"/>
            </a:endParaRPr>
          </a:p>
        </p:txBody>
      </p:sp>
      <p:sp>
        <p:nvSpPr>
          <p:cNvPr id="63" name="TextBox 7"/>
          <p:cNvSpPr/>
          <p:nvPr/>
        </p:nvSpPr>
        <p:spPr>
          <a:xfrm>
            <a:off x="2868840" y="0"/>
            <a:ext cx="2868120" cy="478764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1100" b="0" u="none" strike="noStrike">
                <a:solidFill>
                  <a:schemeClr val="dk1"/>
                </a:solidFill>
                <a:effectLst/>
                <a:uFillTx/>
                <a:latin typeface="Poppins"/>
              </a:rPr>
              <a:t>HASHTAG UNITED</a:t>
            </a:r>
            <a:endParaRPr lang="en-GB" sz="1100" b="0" u="none" strike="noStrike">
              <a:solidFill>
                <a:srgbClr val="000000"/>
              </a:solidFill>
              <a:effectLst/>
              <a:uFillTx/>
              <a:latin typeface="Arial"/>
            </a:endParaRPr>
          </a:p>
          <a:p>
            <a:pPr algn="ctr" defTabSz="914400">
              <a:lnSpc>
                <a:spcPct val="100000"/>
              </a:lnSpc>
            </a:pP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Aryanna ADESAN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Frances ANGEL</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Blue BARTLETT-ANTWI</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Lucy CONNOLLY-BRAME</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Ruby GAITELY</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Bonnie HORWOOD</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Emel HUSEYIN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Flo JACKSON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Renee JOHNSON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Charlotte KELLETT</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Teagan McWalter</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Ellie MOORE</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Meleri MULLAN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Elicia MULVANEY</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Angela NELSON-IYE</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Macey NICHOLLS</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Honor NORTON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Emma SAMWAYS</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Liv SMITH</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Isabelle TOMLIN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Soraya WALSH</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Annabelle WEBB</a:t>
            </a: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r>
              <a:rPr lang="en-GB" sz="1100" b="0" u="sng" strike="noStrike">
                <a:solidFill>
                  <a:schemeClr val="dk1"/>
                </a:solidFill>
                <a:effectLst/>
                <a:uFillTx/>
                <a:latin typeface="Poppins"/>
              </a:rPr>
              <a:t>Assistant Referees</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Andrew WOOD</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Ciprian JUGANARU</a:t>
            </a:r>
            <a:endParaRPr lang="en-GB" sz="1100" b="0" u="none" strike="noStrike">
              <a:solidFill>
                <a:srgbClr val="000000"/>
              </a:solidFill>
              <a:effectLst/>
              <a:uFillTx/>
              <a:latin typeface="Arial"/>
            </a:endParaRPr>
          </a:p>
        </p:txBody>
      </p:sp>
      <p:sp>
        <p:nvSpPr>
          <p:cNvPr id="64" name="TextBox 1"/>
          <p:cNvSpPr/>
          <p:nvPr/>
        </p:nvSpPr>
        <p:spPr>
          <a:xfrm>
            <a:off x="0" y="5793840"/>
            <a:ext cx="6095160" cy="43020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1100" b="1" u="none" strike="noStrike">
                <a:solidFill>
                  <a:schemeClr val="dk1"/>
                </a:solidFill>
                <a:effectLst/>
                <a:uFillTx/>
                <a:latin typeface="Poppins"/>
              </a:rPr>
              <a:t>Football Programmes are obsolete</a:t>
            </a:r>
            <a:r>
              <a:rPr lang="en-GB" sz="1100" b="0" u="none" strike="noStrike">
                <a:solidFill>
                  <a:schemeClr val="dk1"/>
                </a:solidFill>
                <a:effectLst/>
                <a:uFillTx/>
                <a:latin typeface="Poppins"/>
              </a:rPr>
              <a:t>.  Welcome to the 21</a:t>
            </a:r>
            <a:r>
              <a:rPr lang="en-GB" sz="1100" b="0" u="none" strike="noStrike" baseline="30000">
                <a:solidFill>
                  <a:schemeClr val="dk1"/>
                </a:solidFill>
                <a:effectLst/>
                <a:uFillTx/>
                <a:latin typeface="Poppins"/>
              </a:rPr>
              <a:t>st</a:t>
            </a:r>
            <a:r>
              <a:rPr lang="en-GB" sz="1100" b="0" u="none" strike="noStrike">
                <a:solidFill>
                  <a:schemeClr val="dk1"/>
                </a:solidFill>
                <a:effectLst/>
                <a:uFillTx/>
                <a:latin typeface="Poppins"/>
              </a:rPr>
              <a:t> Century</a:t>
            </a:r>
            <a:endParaRPr lang="en-GB" sz="1100" b="0" u="none" strike="noStrike">
              <a:solidFill>
                <a:srgbClr val="000000"/>
              </a:solidFill>
              <a:effectLst/>
              <a:uFillTx/>
              <a:latin typeface="Arial"/>
            </a:endParaRPr>
          </a:p>
          <a:p>
            <a:pPr algn="ctr" defTabSz="914400">
              <a:lnSpc>
                <a:spcPct val="100000"/>
              </a:lnSpc>
            </a:pPr>
            <a:r>
              <a:rPr lang="en-GB" sz="1100" b="0" u="none" strike="noStrike">
                <a:solidFill>
                  <a:schemeClr val="dk1"/>
                </a:solidFill>
                <a:effectLst/>
                <a:uFillTx/>
                <a:latin typeface="Poppins"/>
              </a:rPr>
              <a:t>www.BTFCWomen.co.uk</a:t>
            </a:r>
            <a:endParaRPr lang="en-GB" sz="1100" b="0" u="none" strike="noStrike">
              <a:solidFill>
                <a:srgbClr val="000000"/>
              </a:solidFill>
              <a:effectLst/>
              <a:uFillTx/>
              <a:latin typeface="Arial"/>
            </a:endParaRPr>
          </a:p>
        </p:txBody>
      </p:sp>
      <p:pic>
        <p:nvPicPr>
          <p:cNvPr id="65" name="Picture 6">
            <a:hlinkClick r:id="rId2"/>
          </p:cNvPr>
          <p:cNvPicPr/>
          <p:nvPr/>
        </p:nvPicPr>
        <p:blipFill>
          <a:blip r:embed="rId3"/>
          <a:stretch/>
        </p:blipFill>
        <p:spPr>
          <a:xfrm>
            <a:off x="1707480" y="6372720"/>
            <a:ext cx="355680" cy="321120"/>
          </a:xfrm>
          <a:prstGeom prst="rect">
            <a:avLst/>
          </a:prstGeom>
          <a:noFill/>
          <a:ln w="0">
            <a:noFill/>
          </a:ln>
        </p:spPr>
      </p:pic>
      <p:pic>
        <p:nvPicPr>
          <p:cNvPr id="66" name="Picture 8">
            <a:hlinkClick r:id="rId4"/>
          </p:cNvPr>
          <p:cNvPicPr/>
          <p:nvPr/>
        </p:nvPicPr>
        <p:blipFill>
          <a:blip r:embed="rId5"/>
          <a:stretch/>
        </p:blipFill>
        <p:spPr>
          <a:xfrm>
            <a:off x="2201760" y="6313680"/>
            <a:ext cx="438840" cy="438840"/>
          </a:xfrm>
          <a:prstGeom prst="rect">
            <a:avLst/>
          </a:prstGeom>
          <a:noFill/>
          <a:ln w="0">
            <a:noFill/>
          </a:ln>
        </p:spPr>
      </p:pic>
      <p:pic>
        <p:nvPicPr>
          <p:cNvPr id="67" name="Picture 9">
            <a:hlinkClick r:id="rId6"/>
          </p:cNvPr>
          <p:cNvPicPr/>
          <p:nvPr/>
        </p:nvPicPr>
        <p:blipFill>
          <a:blip r:embed="rId7"/>
          <a:stretch/>
        </p:blipFill>
        <p:spPr>
          <a:xfrm>
            <a:off x="2797560" y="6337440"/>
            <a:ext cx="403560" cy="403560"/>
          </a:xfrm>
          <a:prstGeom prst="rect">
            <a:avLst/>
          </a:prstGeom>
          <a:noFill/>
          <a:ln w="0">
            <a:noFill/>
          </a:ln>
        </p:spPr>
      </p:pic>
      <p:pic>
        <p:nvPicPr>
          <p:cNvPr id="68" name="Picture 10">
            <a:hlinkClick r:id="rId8"/>
          </p:cNvPr>
          <p:cNvPicPr/>
          <p:nvPr/>
        </p:nvPicPr>
        <p:blipFill>
          <a:blip r:embed="rId9"/>
          <a:stretch/>
        </p:blipFill>
        <p:spPr>
          <a:xfrm>
            <a:off x="3380760" y="6300360"/>
            <a:ext cx="467280" cy="467280"/>
          </a:xfrm>
          <a:prstGeom prst="rect">
            <a:avLst/>
          </a:prstGeom>
          <a:noFill/>
          <a:ln w="0">
            <a:noFill/>
          </a:ln>
        </p:spPr>
      </p:pic>
      <p:pic>
        <p:nvPicPr>
          <p:cNvPr id="69" name="Picture 11">
            <a:hlinkClick r:id="rId10"/>
          </p:cNvPr>
          <p:cNvPicPr/>
          <p:nvPr/>
        </p:nvPicPr>
        <p:blipFill>
          <a:blip r:embed="rId11"/>
          <a:stretch/>
        </p:blipFill>
        <p:spPr>
          <a:xfrm>
            <a:off x="3972960" y="6330600"/>
            <a:ext cx="405720" cy="410760"/>
          </a:xfrm>
          <a:prstGeom prst="rect">
            <a:avLst/>
          </a:prstGeom>
          <a:noFill/>
          <a:ln w="0">
            <a:noFill/>
          </a:ln>
        </p:spPr>
      </p:pic>
      <p:pic>
        <p:nvPicPr>
          <p:cNvPr id="70" name="Picture 12"/>
          <p:cNvPicPr/>
          <p:nvPr/>
        </p:nvPicPr>
        <p:blipFill>
          <a:blip r:embed="rId12">
            <a:grayscl/>
          </a:blip>
          <a:stretch/>
        </p:blipFill>
        <p:spPr>
          <a:xfrm>
            <a:off x="7392240" y="408960"/>
            <a:ext cx="3502800" cy="350280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TextBox 1"/>
          <p:cNvSpPr/>
          <p:nvPr/>
        </p:nvSpPr>
        <p:spPr>
          <a:xfrm>
            <a:off x="0" y="0"/>
            <a:ext cx="6095160" cy="23004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en-GB" sz="900" b="0" u="none" strike="noStrike">
                <a:solidFill>
                  <a:schemeClr val="dk1"/>
                </a:solidFill>
                <a:effectLst/>
                <a:uFillTx/>
                <a:latin typeface="Poppins"/>
              </a:rPr>
              <a:t>2025-26 Season</a:t>
            </a:r>
            <a:endParaRPr lang="en-GB" sz="900" b="0" u="none" strike="noStrike">
              <a:solidFill>
                <a:srgbClr val="000000"/>
              </a:solidFill>
              <a:effectLst/>
              <a:uFillTx/>
              <a:latin typeface="Arial"/>
            </a:endParaRPr>
          </a:p>
        </p:txBody>
      </p:sp>
      <p:sp>
        <p:nvSpPr>
          <p:cNvPr id="72" name="TextBox 2"/>
          <p:cNvSpPr/>
          <p:nvPr/>
        </p:nvSpPr>
        <p:spPr>
          <a:xfrm>
            <a:off x="0" y="230760"/>
            <a:ext cx="822240" cy="424656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en-GB" sz="900" b="0" u="sng" strike="noStrike">
                <a:solidFill>
                  <a:schemeClr val="dk1"/>
                </a:solidFill>
                <a:effectLst/>
                <a:uFillTx/>
                <a:latin typeface="Poppins"/>
              </a:rPr>
              <a:t>Date</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17-Aug-25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19-Aug-25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24-Aug-25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31-Aug-25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07-Sep-25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14-Sep-25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21-Sep-25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28-Sep-25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05-Oct-25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12-Oct-25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14-Oct-25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26-Oct-25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29-Oct-25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02-Nov-25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16-Nov-25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30-Nov-25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07-Dec-25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04-Jan-26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18-Jan-25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25-Jan-26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08-Feb-26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15-Feb-26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18-Feb-26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22-Feb-26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​08-Mar-26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22-Mar-26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29-Mar-26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12-Apr-26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26-Apr-26</a:t>
            </a:r>
            <a:endParaRPr lang="en-GB" sz="900" b="0" u="none" strike="noStrike">
              <a:solidFill>
                <a:srgbClr val="000000"/>
              </a:solidFill>
              <a:effectLst/>
              <a:uFillTx/>
              <a:latin typeface="Arial"/>
            </a:endParaRPr>
          </a:p>
        </p:txBody>
      </p:sp>
      <p:sp>
        <p:nvSpPr>
          <p:cNvPr id="73" name="TextBox 3"/>
          <p:cNvSpPr/>
          <p:nvPr/>
        </p:nvSpPr>
        <p:spPr>
          <a:xfrm>
            <a:off x="822960" y="230760"/>
            <a:ext cx="2376720" cy="424656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en-GB" sz="900" b="0" u="sng" strike="noStrike">
                <a:solidFill>
                  <a:schemeClr val="dk1"/>
                </a:solidFill>
                <a:effectLst/>
                <a:uFillTx/>
                <a:latin typeface="Poppins"/>
              </a:rPr>
              <a:t>Versus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AFC Bournemouth</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AFC Sudbury</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GWALIA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Plymouth Argyle</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CHATHAM TOWN</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REAL BEDFORD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Watford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LONDON CITY LIONESSES ACADEMY</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AFC WIMBLEDON</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Oxford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Wycombe Wanderers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Portishead Town</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Hashtag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EXETER CITY</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LEWES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Cheltenham Town</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AFC BOURNEMOUTH</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Gwalia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CHELMSFORD CITY</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PLYMOUTH ARGYLE</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Exeter City</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HASHTAG UNITED RESERVES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HASHTAG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Real Bedford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WATFORD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OXFORD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AFC Wimbledon</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Lewes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CHELTENHAM TOWN</a:t>
            </a:r>
            <a:endParaRPr lang="en-GB" sz="900" b="0" u="none" strike="noStrike">
              <a:solidFill>
                <a:srgbClr val="000000"/>
              </a:solidFill>
              <a:effectLst/>
              <a:uFillTx/>
              <a:latin typeface="Arial"/>
            </a:endParaRPr>
          </a:p>
        </p:txBody>
      </p:sp>
      <p:sp>
        <p:nvSpPr>
          <p:cNvPr id="74" name="TextBox 4"/>
          <p:cNvSpPr/>
          <p:nvPr/>
        </p:nvSpPr>
        <p:spPr>
          <a:xfrm>
            <a:off x="3200400" y="230760"/>
            <a:ext cx="959400" cy="435276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900" b="0" u="sng" strike="noStrike">
                <a:solidFill>
                  <a:schemeClr val="dk1"/>
                </a:solidFill>
                <a:effectLst/>
                <a:uFillTx/>
                <a:latin typeface="Poppins"/>
              </a:rPr>
              <a:t>Comp.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 Cup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 Cup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 Cup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Isthmian Cup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FA Cup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Essex Cup QF</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Essex Cup SF</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endParaRPr lang="en-GB" sz="900" b="0" u="none" strike="noStrike">
              <a:solidFill>
                <a:srgbClr val="000000"/>
              </a:solidFill>
              <a:effectLst/>
              <a:uFillTx/>
              <a:latin typeface="Arial"/>
            </a:endParaRPr>
          </a:p>
        </p:txBody>
      </p:sp>
      <p:sp>
        <p:nvSpPr>
          <p:cNvPr id="75" name="TextBox 5"/>
          <p:cNvSpPr/>
          <p:nvPr/>
        </p:nvSpPr>
        <p:spPr>
          <a:xfrm>
            <a:off x="4710240" y="230760"/>
            <a:ext cx="3877920" cy="325260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en-GB" sz="900" b="0" u="sng" strike="noStrike">
                <a:solidFill>
                  <a:schemeClr val="dk1"/>
                </a:solidFill>
                <a:effectLst/>
                <a:uFillTx/>
                <a:latin typeface="Poppins"/>
              </a:rPr>
              <a:t>Goal Scorers (Notes)</a:t>
            </a:r>
            <a:endParaRPr lang="en-GB" sz="900" b="0" u="none" strike="noStrike">
              <a:solidFill>
                <a:srgbClr val="000000"/>
              </a:solidFill>
              <a:effectLst/>
              <a:uFillTx/>
              <a:latin typeface="Arial"/>
            </a:endParaRPr>
          </a:p>
          <a:p>
            <a:pPr defTabSz="914400">
              <a:lnSpc>
                <a:spcPct val="100000"/>
              </a:lnSpc>
            </a:pPr>
            <a:r>
              <a:rPr lang="en-GB" sz="900" b="0" i="1" u="none" strike="noStrike">
                <a:solidFill>
                  <a:schemeClr val="dk1"/>
                </a:solidFill>
                <a:effectLst/>
                <a:uFillTx/>
                <a:latin typeface="Poppins"/>
              </a:rPr>
              <a:t>(at Ringwood Town F.C.)</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T. Nee-Chambers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E. Lempek (Pen)</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i="1" u="none" strike="noStrike">
                <a:solidFill>
                  <a:schemeClr val="dk1"/>
                </a:solidFill>
                <a:effectLst/>
                <a:uFillTx/>
                <a:latin typeface="Poppins"/>
              </a:rPr>
              <a:t>(at Kings Langley F.C.)</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N. Evans</a:t>
            </a:r>
            <a:endParaRPr lang="en-GB" sz="900" b="0" u="none" strike="noStrike">
              <a:solidFill>
                <a:srgbClr val="000000"/>
              </a:solidFill>
              <a:effectLst/>
              <a:uFillTx/>
              <a:latin typeface="Arial"/>
            </a:endParaRPr>
          </a:p>
          <a:p>
            <a:pPr defTabSz="914400">
              <a:lnSpc>
                <a:spcPct val="100000"/>
              </a:lnSpc>
            </a:pPr>
            <a:r>
              <a:rPr lang="en-GB" sz="900" b="0" i="1" u="none" strike="noStrike">
                <a:solidFill>
                  <a:schemeClr val="dk1"/>
                </a:solidFill>
                <a:effectLst/>
                <a:uFillTx/>
                <a:latin typeface="Poppins"/>
              </a:rPr>
              <a:t>(at Oxford City F.C.)</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​P. Dearing, S. Hart </a:t>
            </a:r>
            <a:r>
              <a:rPr lang="en-GB" sz="900" b="0" i="1" u="none" strike="noStrike">
                <a:solidFill>
                  <a:schemeClr val="dk1"/>
                </a:solidFill>
                <a:effectLst/>
                <a:uFillTx/>
                <a:latin typeface="Poppins"/>
              </a:rPr>
              <a:t>(at Burnham FC)</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i="1" u="none" strike="noStrike">
                <a:solidFill>
                  <a:schemeClr val="dk1"/>
                </a:solidFill>
                <a:effectLst/>
                <a:uFillTx/>
                <a:latin typeface="Poppins"/>
              </a:rPr>
              <a:t>(at Aveley FC)</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N. Evans (Pen)</a:t>
            </a:r>
            <a:endParaRPr lang="en-GB" sz="900" b="0" u="none" strike="noStrike">
              <a:solidFill>
                <a:srgbClr val="000000"/>
              </a:solidFill>
              <a:effectLst/>
              <a:uFillTx/>
              <a:latin typeface="Arial"/>
            </a:endParaRPr>
          </a:p>
          <a:p>
            <a:pPr defTabSz="914400">
              <a:lnSpc>
                <a:spcPct val="100000"/>
              </a:lnSpc>
            </a:pPr>
            <a:r>
              <a:rPr lang="en-GB" sz="900" b="0" i="1" u="none" strike="noStrike">
                <a:solidFill>
                  <a:schemeClr val="dk1"/>
                </a:solidFill>
                <a:effectLst/>
                <a:uFillTx/>
                <a:latin typeface="Poppins"/>
              </a:rPr>
              <a:t>(at Bishop’s Cleeve F.C.)</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T. Ledwidge (Billericay won 4-2 on penalties)</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N. Evans</a:t>
            </a:r>
            <a:endParaRPr lang="en-GB" sz="900" b="0" u="none" strike="noStrike">
              <a:solidFill>
                <a:srgbClr val="000000"/>
              </a:solidFill>
              <a:effectLst/>
              <a:uFillTx/>
              <a:latin typeface="Arial"/>
            </a:endParaRPr>
          </a:p>
        </p:txBody>
      </p:sp>
      <p:sp>
        <p:nvSpPr>
          <p:cNvPr id="76" name="TextBox 6"/>
          <p:cNvSpPr/>
          <p:nvPr/>
        </p:nvSpPr>
        <p:spPr>
          <a:xfrm>
            <a:off x="9296280" y="0"/>
            <a:ext cx="2894760" cy="6553080"/>
          </a:xfrm>
          <a:prstGeom prst="rect">
            <a:avLst/>
          </a:prstGeom>
          <a:noFill/>
          <a:ln w="0">
            <a:noFill/>
          </a:ln>
        </p:spPr>
        <p:style>
          <a:lnRef idx="0"/>
          <a:fillRef idx="0"/>
          <a:effectRef idx="0"/>
          <a:fontRef idx="minor"/>
        </p:style>
        <p:txBody>
          <a:bodyPr lIns="90000" tIns="45000" rIns="90000" bIns="45000" anchor="t">
            <a:spAutoFit/>
          </a:bodyPr>
          <a:p>
            <a:pPr algn="just" defTabSz="914400">
              <a:lnSpc>
                <a:spcPct val="100000"/>
              </a:lnSpc>
            </a:pPr>
            <a:r>
              <a:rPr lang="en-GB" sz="900" b="0" u="sng" strike="noStrike">
                <a:solidFill>
                  <a:schemeClr val="dk1"/>
                </a:solidFill>
                <a:effectLst/>
                <a:uFillTx/>
                <a:latin typeface="Poppins"/>
              </a:rPr>
              <a:t>Hashtag United</a:t>
            </a:r>
            <a:endParaRPr lang="en-GB" sz="900" b="0" u="none" strike="noStrike">
              <a:solidFill>
                <a:srgbClr val="000000"/>
              </a:solidFill>
              <a:effectLst/>
              <a:uFillTx/>
              <a:latin typeface="Arial"/>
            </a:endParaRPr>
          </a:p>
          <a:p>
            <a:pPr algn="just" defTabSz="914400">
              <a:lnSpc>
                <a:spcPct val="100000"/>
              </a:lnSpc>
            </a:pPr>
            <a:r>
              <a:rPr lang="en-US" sz="900" b="0" u="none" strike="noStrike">
                <a:solidFill>
                  <a:schemeClr val="dk1"/>
                </a:solidFill>
                <a:effectLst/>
                <a:uFillTx/>
                <a:latin typeface="Poppins"/>
              </a:rPr>
              <a:t>Hashtag United Women traces its roots back to 2004, originally competing as Basildon Town Ladies and later C&amp;K Basildon. The club enjoyed significant success in the Essex region, climbing through the divisions to reach the national tiers before experiencing financial difficulties that left it on the brink of closure. A major turning point arrived in April 2020 when the club, then known as AFC Basildon, merged with Hashtag United. This partnership, initiated by Hashtag's founder Spencer Owen, integrated the women's side into the club's high-profile, digital-first structure, securing its long-term future and providing a global platform for its players.</a:t>
            </a:r>
            <a:endParaRPr lang="en-GB" sz="900" b="0" u="none" strike="noStrike">
              <a:solidFill>
                <a:srgbClr val="000000"/>
              </a:solidFill>
              <a:effectLst/>
              <a:uFillTx/>
              <a:latin typeface="Arial"/>
            </a:endParaRPr>
          </a:p>
          <a:p>
            <a:pPr algn="just" defTabSz="914400">
              <a:lnSpc>
                <a:spcPct val="100000"/>
              </a:lnSpc>
            </a:pPr>
            <a:endParaRPr lang="en-GB" sz="900" b="0" u="none" strike="noStrike">
              <a:solidFill>
                <a:srgbClr val="000000"/>
              </a:solidFill>
              <a:effectLst/>
              <a:uFillTx/>
              <a:latin typeface="Arial"/>
            </a:endParaRPr>
          </a:p>
          <a:p>
            <a:pPr algn="just" defTabSz="914400">
              <a:lnSpc>
                <a:spcPct val="100000"/>
              </a:lnSpc>
            </a:pPr>
            <a:r>
              <a:rPr lang="en-US" sz="900" b="0" u="none" strike="noStrike">
                <a:solidFill>
                  <a:schemeClr val="dk1"/>
                </a:solidFill>
                <a:effectLst/>
                <a:uFillTx/>
                <a:latin typeface="Poppins"/>
              </a:rPr>
              <a:t>Since the merger, the "Tags" have seen a rapid rise through the national league structure. After being crowned champions of the FA Women's National League Division One South East in the 2022-23 season, the team secured promotion to the third tier of English women's football. Their momentum continued into the 2023-24 campaign, where they made history by winning the FA Women's National League Cup with a victory over Newcastle United at Kenilworth Road. </a:t>
            </a:r>
            <a:endParaRPr lang="en-GB" sz="900" b="0" u="none" strike="noStrike">
              <a:solidFill>
                <a:srgbClr val="000000"/>
              </a:solidFill>
              <a:effectLst/>
              <a:uFillTx/>
              <a:latin typeface="Arial"/>
            </a:endParaRPr>
          </a:p>
          <a:p>
            <a:pPr algn="just" defTabSz="914400">
              <a:lnSpc>
                <a:spcPct val="100000"/>
              </a:lnSpc>
            </a:pPr>
            <a:endParaRPr lang="en-GB" sz="900" b="0" u="none" strike="noStrike">
              <a:solidFill>
                <a:srgbClr val="000000"/>
              </a:solidFill>
              <a:effectLst/>
              <a:uFillTx/>
              <a:latin typeface="Arial"/>
            </a:endParaRPr>
          </a:p>
          <a:p>
            <a:pPr algn="just" defTabSz="914400">
              <a:lnSpc>
                <a:spcPct val="100000"/>
              </a:lnSpc>
            </a:pPr>
            <a:r>
              <a:rPr lang="en-GB" sz="900" b="0" u="sng" strike="noStrike">
                <a:solidFill>
                  <a:schemeClr val="dk1"/>
                </a:solidFill>
                <a:effectLst/>
                <a:uFillTx/>
                <a:latin typeface="Poppins"/>
              </a:rPr>
              <a:t>Fixtures and Results</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8 February 2026</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Exeter City 6-0 Billericay Town</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Hashtag United 0-0 Real Bedford</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Gwalia United 0-0 Plymouth Argyle</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Lewes 6-0 Cheltenham Town</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Watford 4-3 Oxford United</a:t>
            </a:r>
            <a:endParaRPr lang="en-GB" sz="900" b="0" u="none" strike="noStrike">
              <a:solidFill>
                <a:srgbClr val="000000"/>
              </a:solidFill>
              <a:effectLst/>
              <a:uFillTx/>
              <a:latin typeface="Arial"/>
            </a:endParaRPr>
          </a:p>
          <a:p>
            <a:pPr algn="just" defTabSz="914400">
              <a:lnSpc>
                <a:spcPct val="100000"/>
              </a:lnSpc>
            </a:pP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18 February 2026</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AFC Wimbledon v Lewes</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Billericay Town v Hashtag United</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Oxford United v AFC Bournemouth</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Plymouth Argyle v Exeter City</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Real Bedford v Watford</a:t>
            </a:r>
            <a:endParaRPr lang="en-GB" sz="900" b="0" u="none" strike="noStrike">
              <a:solidFill>
                <a:srgbClr val="000000"/>
              </a:solidFill>
              <a:effectLst/>
              <a:uFillTx/>
              <a:latin typeface="Arial"/>
            </a:endParaRPr>
          </a:p>
          <a:p>
            <a:pPr algn="just" defTabSz="914400">
              <a:lnSpc>
                <a:spcPct val="100000"/>
              </a:lnSpc>
            </a:pP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19 February 2026</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Cheltenham Town v Gwalia United</a:t>
            </a:r>
            <a:endParaRPr lang="en-GB" sz="900" b="0" u="none" strike="noStrike">
              <a:solidFill>
                <a:srgbClr val="000000"/>
              </a:solidFill>
              <a:effectLst/>
              <a:uFillTx/>
              <a:latin typeface="Arial"/>
            </a:endParaRPr>
          </a:p>
          <a:p>
            <a:pPr algn="just" defTabSz="914400">
              <a:lnSpc>
                <a:spcPct val="100000"/>
              </a:lnSpc>
            </a:pPr>
            <a:endParaRPr lang="en-GB" sz="900" b="0" u="none" strike="noStrike">
              <a:solidFill>
                <a:srgbClr val="000000"/>
              </a:solidFill>
              <a:effectLst/>
              <a:uFillTx/>
              <a:latin typeface="Arial"/>
            </a:endParaRPr>
          </a:p>
        </p:txBody>
      </p:sp>
      <p:pic>
        <p:nvPicPr>
          <p:cNvPr id="77" name="Picture 8"/>
          <p:cNvPicPr/>
          <p:nvPr/>
        </p:nvPicPr>
        <p:blipFill>
          <a:blip r:embed="rId1">
            <a:grayscl/>
          </a:blip>
          <a:stretch/>
        </p:blipFill>
        <p:spPr>
          <a:xfrm>
            <a:off x="7243200" y="6256080"/>
            <a:ext cx="947880" cy="433800"/>
          </a:xfrm>
          <a:prstGeom prst="rect">
            <a:avLst/>
          </a:prstGeom>
          <a:noFill/>
          <a:ln w="0">
            <a:noFill/>
          </a:ln>
        </p:spPr>
      </p:pic>
      <p:pic>
        <p:nvPicPr>
          <p:cNvPr id="78" name="Picture 4" descr="Atlantic Pacific Group - Atlantic Pacific Global Logistics"/>
          <p:cNvPicPr/>
          <p:nvPr/>
        </p:nvPicPr>
        <p:blipFill>
          <a:blip r:embed="rId2">
            <a:grayscl/>
          </a:blip>
          <a:srcRect l="0" t="18740" r="0" b="17382"/>
          <a:stretch/>
        </p:blipFill>
        <p:spPr>
          <a:xfrm>
            <a:off x="6734880" y="5345640"/>
            <a:ext cx="2024280" cy="516600"/>
          </a:xfrm>
          <a:prstGeom prst="rect">
            <a:avLst/>
          </a:prstGeom>
          <a:noFill/>
          <a:ln w="0">
            <a:noFill/>
          </a:ln>
        </p:spPr>
      </p:pic>
      <p:sp>
        <p:nvSpPr>
          <p:cNvPr id="79" name="TextBox 9"/>
          <p:cNvSpPr/>
          <p:nvPr/>
        </p:nvSpPr>
        <p:spPr>
          <a:xfrm>
            <a:off x="4156560" y="230760"/>
            <a:ext cx="643320" cy="325260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900" b="0" u="sng" strike="noStrike">
                <a:solidFill>
                  <a:schemeClr val="dk1"/>
                </a:solidFill>
                <a:effectLst/>
                <a:uFillTx/>
                <a:latin typeface="Poppins"/>
              </a:rPr>
              <a:t>F-A.</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0-7</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1-3</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1-8</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0-9</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0-3</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0-6</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0-5</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0-1</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1-3</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0-10</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2-5</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0-1</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0-7</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0-7</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1-4</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0-3</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0-8</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1-2</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1-1</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0-9</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0-6</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1-3</a:t>
            </a:r>
            <a:endParaRPr lang="en-GB" sz="900" b="0" u="none" strike="noStrike">
              <a:solidFill>
                <a:srgbClr val="000000"/>
              </a:solidFill>
              <a:effectLst/>
              <a:uFillTx/>
              <a:latin typeface="Arial"/>
            </a:endParaRPr>
          </a:p>
        </p:txBody>
      </p:sp>
      <p:pic>
        <p:nvPicPr>
          <p:cNvPr id="80" name=""/>
          <p:cNvPicPr/>
          <p:nvPr/>
        </p:nvPicPr>
        <p:blipFill>
          <a:blip r:embed="rId3"/>
          <a:stretch/>
        </p:blipFill>
        <p:spPr>
          <a:xfrm>
            <a:off x="540000" y="4467960"/>
            <a:ext cx="5579640" cy="233964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1752</TotalTime>
  <Application>LibreOffice/26.2.0.3$Windows_X86_64 LibreOffice_project/620$Build-3</Application>
  <AppVersion>15.0000</AppVersion>
  <Words>632</Words>
  <Paragraphs>193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2025-07-23T18:14:42Z</dcterms:created>
  <dc:creator>James Nason</dc:creator>
  <dc:description/>
  <dc:language>en-GB</dc:language>
  <cp:lastModifiedBy/>
  <dcterms:modified xsi:type="dcterms:W3CDTF">2026-02-16T18:56:48Z</dcterms:modified>
  <cp:revision>71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vt:i4>
  </property>
</Properties>
</file>