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Nason" initials="JN" lastIdx="1" clrIdx="0">
    <p:extLst>
      <p:ext uri="{19B8F6BF-5375-455C-9EA6-DF929625EA0E}">
        <p15:presenceInfo xmlns:p15="http://schemas.microsoft.com/office/powerpoint/2012/main" userId="57d72f0ada6a9a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showGuides="1">
      <p:cViewPr varScale="1">
        <p:scale>
          <a:sx n="85" d="100"/>
          <a:sy n="85" d="100"/>
        </p:scale>
        <p:origin x="77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23BC-38B5-C626-CA67-E39C12AAE5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9FB8A4A-524F-7F25-39D4-43DFF60F3E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FBC8CF-96B8-4209-5C8B-AC2FD61D6506}"/>
              </a:ext>
            </a:extLst>
          </p:cNvPr>
          <p:cNvSpPr>
            <a:spLocks noGrp="1"/>
          </p:cNvSpPr>
          <p:nvPr>
            <p:ph type="dt" sz="half" idx="10"/>
          </p:nvPr>
        </p:nvSpPr>
        <p:spPr/>
        <p:txBody>
          <a:bodyPr/>
          <a:lstStyle/>
          <a:p>
            <a:fld id="{87367510-CCED-45E8-8FE0-3D3537EA8F30}" type="datetimeFigureOut">
              <a:rPr lang="en-GB" smtClean="0"/>
              <a:t>24/09/2025</a:t>
            </a:fld>
            <a:endParaRPr lang="en-GB"/>
          </a:p>
        </p:txBody>
      </p:sp>
      <p:sp>
        <p:nvSpPr>
          <p:cNvPr id="5" name="Footer Placeholder 4">
            <a:extLst>
              <a:ext uri="{FF2B5EF4-FFF2-40B4-BE49-F238E27FC236}">
                <a16:creationId xmlns:a16="http://schemas.microsoft.com/office/drawing/2014/main" id="{9352B74E-C9F4-B140-54F4-6A432D0E5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B648E7-03C3-40E5-115D-75A78DB9D8EC}"/>
              </a:ext>
            </a:extLst>
          </p:cNvPr>
          <p:cNvSpPr>
            <a:spLocks noGrp="1"/>
          </p:cNvSpPr>
          <p:nvPr>
            <p:ph type="sldNum" sz="quarter" idx="12"/>
          </p:nvPr>
        </p:nvSpPr>
        <p:spPr/>
        <p:txBody>
          <a:bodyPr/>
          <a:lstStyle/>
          <a:p>
            <a:fld id="{DB5FBC66-03BD-4609-A94A-B5F934C3EB09}" type="slidenum">
              <a:rPr lang="en-GB" smtClean="0"/>
              <a:t>‹#›</a:t>
            </a:fld>
            <a:endParaRPr lang="en-GB"/>
          </a:p>
        </p:txBody>
      </p:sp>
    </p:spTree>
    <p:extLst>
      <p:ext uri="{BB962C8B-B14F-4D97-AF65-F5344CB8AC3E}">
        <p14:creationId xmlns:p14="http://schemas.microsoft.com/office/powerpoint/2010/main" val="380275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C3FE6-457D-C426-26BB-F550276BD8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E06540-77AA-4144-A807-05087BAEA8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96D72F-3C33-9D2B-095F-1372E75174A1}"/>
              </a:ext>
            </a:extLst>
          </p:cNvPr>
          <p:cNvSpPr>
            <a:spLocks noGrp="1"/>
          </p:cNvSpPr>
          <p:nvPr>
            <p:ph type="dt" sz="half" idx="10"/>
          </p:nvPr>
        </p:nvSpPr>
        <p:spPr/>
        <p:txBody>
          <a:bodyPr/>
          <a:lstStyle/>
          <a:p>
            <a:fld id="{87367510-CCED-45E8-8FE0-3D3537EA8F30}" type="datetimeFigureOut">
              <a:rPr lang="en-GB" smtClean="0"/>
              <a:t>24/09/2025</a:t>
            </a:fld>
            <a:endParaRPr lang="en-GB"/>
          </a:p>
        </p:txBody>
      </p:sp>
      <p:sp>
        <p:nvSpPr>
          <p:cNvPr id="5" name="Footer Placeholder 4">
            <a:extLst>
              <a:ext uri="{FF2B5EF4-FFF2-40B4-BE49-F238E27FC236}">
                <a16:creationId xmlns:a16="http://schemas.microsoft.com/office/drawing/2014/main" id="{ADB9C6E0-C3E8-A445-FEAE-F0E0EC8860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ED1E40-56D4-1912-7000-74A59F0C2CB0}"/>
              </a:ext>
            </a:extLst>
          </p:cNvPr>
          <p:cNvSpPr>
            <a:spLocks noGrp="1"/>
          </p:cNvSpPr>
          <p:nvPr>
            <p:ph type="sldNum" sz="quarter" idx="12"/>
          </p:nvPr>
        </p:nvSpPr>
        <p:spPr/>
        <p:txBody>
          <a:bodyPr/>
          <a:lstStyle/>
          <a:p>
            <a:fld id="{DB5FBC66-03BD-4609-A94A-B5F934C3EB09}" type="slidenum">
              <a:rPr lang="en-GB" smtClean="0"/>
              <a:t>‹#›</a:t>
            </a:fld>
            <a:endParaRPr lang="en-GB"/>
          </a:p>
        </p:txBody>
      </p:sp>
    </p:spTree>
    <p:extLst>
      <p:ext uri="{BB962C8B-B14F-4D97-AF65-F5344CB8AC3E}">
        <p14:creationId xmlns:p14="http://schemas.microsoft.com/office/powerpoint/2010/main" val="193823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6980D7-F0CA-E792-6141-29B6287AB6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9D1B7-71F5-0EBF-8AE5-41F3FE6C8D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604B06-B68A-4349-48A7-D6AD468DA9F2}"/>
              </a:ext>
            </a:extLst>
          </p:cNvPr>
          <p:cNvSpPr>
            <a:spLocks noGrp="1"/>
          </p:cNvSpPr>
          <p:nvPr>
            <p:ph type="dt" sz="half" idx="10"/>
          </p:nvPr>
        </p:nvSpPr>
        <p:spPr/>
        <p:txBody>
          <a:bodyPr/>
          <a:lstStyle/>
          <a:p>
            <a:fld id="{87367510-CCED-45E8-8FE0-3D3537EA8F30}" type="datetimeFigureOut">
              <a:rPr lang="en-GB" smtClean="0"/>
              <a:t>24/09/2025</a:t>
            </a:fld>
            <a:endParaRPr lang="en-GB"/>
          </a:p>
        </p:txBody>
      </p:sp>
      <p:sp>
        <p:nvSpPr>
          <p:cNvPr id="5" name="Footer Placeholder 4">
            <a:extLst>
              <a:ext uri="{FF2B5EF4-FFF2-40B4-BE49-F238E27FC236}">
                <a16:creationId xmlns:a16="http://schemas.microsoft.com/office/drawing/2014/main" id="{EAC3B4C4-3EFF-A15D-D8B9-637D80CCD6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8457E3-B0B5-425D-CC56-4C5F9ADF9411}"/>
              </a:ext>
            </a:extLst>
          </p:cNvPr>
          <p:cNvSpPr>
            <a:spLocks noGrp="1"/>
          </p:cNvSpPr>
          <p:nvPr>
            <p:ph type="sldNum" sz="quarter" idx="12"/>
          </p:nvPr>
        </p:nvSpPr>
        <p:spPr/>
        <p:txBody>
          <a:bodyPr/>
          <a:lstStyle/>
          <a:p>
            <a:fld id="{DB5FBC66-03BD-4609-A94A-B5F934C3EB09}" type="slidenum">
              <a:rPr lang="en-GB" smtClean="0"/>
              <a:t>‹#›</a:t>
            </a:fld>
            <a:endParaRPr lang="en-GB"/>
          </a:p>
        </p:txBody>
      </p:sp>
    </p:spTree>
    <p:extLst>
      <p:ext uri="{BB962C8B-B14F-4D97-AF65-F5344CB8AC3E}">
        <p14:creationId xmlns:p14="http://schemas.microsoft.com/office/powerpoint/2010/main" val="309899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04F7-F802-8DFA-F208-512E08D0FC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61B8F2-62CE-8802-917B-F596A0AE38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36D1FD-0ACF-73AF-98F1-BC72418C02FF}"/>
              </a:ext>
            </a:extLst>
          </p:cNvPr>
          <p:cNvSpPr>
            <a:spLocks noGrp="1"/>
          </p:cNvSpPr>
          <p:nvPr>
            <p:ph type="dt" sz="half" idx="10"/>
          </p:nvPr>
        </p:nvSpPr>
        <p:spPr/>
        <p:txBody>
          <a:bodyPr/>
          <a:lstStyle/>
          <a:p>
            <a:fld id="{87367510-CCED-45E8-8FE0-3D3537EA8F30}" type="datetimeFigureOut">
              <a:rPr lang="en-GB" smtClean="0"/>
              <a:t>24/09/2025</a:t>
            </a:fld>
            <a:endParaRPr lang="en-GB"/>
          </a:p>
        </p:txBody>
      </p:sp>
      <p:sp>
        <p:nvSpPr>
          <p:cNvPr id="5" name="Footer Placeholder 4">
            <a:extLst>
              <a:ext uri="{FF2B5EF4-FFF2-40B4-BE49-F238E27FC236}">
                <a16:creationId xmlns:a16="http://schemas.microsoft.com/office/drawing/2014/main" id="{FB7FBF3E-3B17-A7C2-65B0-275907E266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DDD2BD-7DA3-BEF6-4C4C-7D3B0231A25D}"/>
              </a:ext>
            </a:extLst>
          </p:cNvPr>
          <p:cNvSpPr>
            <a:spLocks noGrp="1"/>
          </p:cNvSpPr>
          <p:nvPr>
            <p:ph type="sldNum" sz="quarter" idx="12"/>
          </p:nvPr>
        </p:nvSpPr>
        <p:spPr/>
        <p:txBody>
          <a:bodyPr/>
          <a:lstStyle/>
          <a:p>
            <a:fld id="{DB5FBC66-03BD-4609-A94A-B5F934C3EB09}" type="slidenum">
              <a:rPr lang="en-GB" smtClean="0"/>
              <a:t>‹#›</a:t>
            </a:fld>
            <a:endParaRPr lang="en-GB"/>
          </a:p>
        </p:txBody>
      </p:sp>
    </p:spTree>
    <p:extLst>
      <p:ext uri="{BB962C8B-B14F-4D97-AF65-F5344CB8AC3E}">
        <p14:creationId xmlns:p14="http://schemas.microsoft.com/office/powerpoint/2010/main" val="1123178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0FFB-CA73-86E4-E94E-797D7A9815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ABC419-4FAA-DCF9-BA6E-2B4A75586E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200201-4D84-BE80-CD75-03D93D85B3B0}"/>
              </a:ext>
            </a:extLst>
          </p:cNvPr>
          <p:cNvSpPr>
            <a:spLocks noGrp="1"/>
          </p:cNvSpPr>
          <p:nvPr>
            <p:ph type="dt" sz="half" idx="10"/>
          </p:nvPr>
        </p:nvSpPr>
        <p:spPr/>
        <p:txBody>
          <a:bodyPr/>
          <a:lstStyle/>
          <a:p>
            <a:fld id="{87367510-CCED-45E8-8FE0-3D3537EA8F30}" type="datetimeFigureOut">
              <a:rPr lang="en-GB" smtClean="0"/>
              <a:t>24/09/2025</a:t>
            </a:fld>
            <a:endParaRPr lang="en-GB"/>
          </a:p>
        </p:txBody>
      </p:sp>
      <p:sp>
        <p:nvSpPr>
          <p:cNvPr id="5" name="Footer Placeholder 4">
            <a:extLst>
              <a:ext uri="{FF2B5EF4-FFF2-40B4-BE49-F238E27FC236}">
                <a16:creationId xmlns:a16="http://schemas.microsoft.com/office/drawing/2014/main" id="{6A56E1C0-DFE5-8504-7A54-0170B5C5B1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B457E2-4299-0391-5BB3-A9D339751148}"/>
              </a:ext>
            </a:extLst>
          </p:cNvPr>
          <p:cNvSpPr>
            <a:spLocks noGrp="1"/>
          </p:cNvSpPr>
          <p:nvPr>
            <p:ph type="sldNum" sz="quarter" idx="12"/>
          </p:nvPr>
        </p:nvSpPr>
        <p:spPr/>
        <p:txBody>
          <a:bodyPr/>
          <a:lstStyle/>
          <a:p>
            <a:fld id="{DB5FBC66-03BD-4609-A94A-B5F934C3EB09}" type="slidenum">
              <a:rPr lang="en-GB" smtClean="0"/>
              <a:t>‹#›</a:t>
            </a:fld>
            <a:endParaRPr lang="en-GB"/>
          </a:p>
        </p:txBody>
      </p:sp>
    </p:spTree>
    <p:extLst>
      <p:ext uri="{BB962C8B-B14F-4D97-AF65-F5344CB8AC3E}">
        <p14:creationId xmlns:p14="http://schemas.microsoft.com/office/powerpoint/2010/main" val="297051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D5DD8-63C4-D4A4-AECA-354226D0EF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B2EE63-AA5F-D87A-02CF-1A7B8F71C0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28DEAC-53C2-6982-533F-7894DFE288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EF8697-BA1D-6C1E-02A9-899EBDD3F398}"/>
              </a:ext>
            </a:extLst>
          </p:cNvPr>
          <p:cNvSpPr>
            <a:spLocks noGrp="1"/>
          </p:cNvSpPr>
          <p:nvPr>
            <p:ph type="dt" sz="half" idx="10"/>
          </p:nvPr>
        </p:nvSpPr>
        <p:spPr/>
        <p:txBody>
          <a:bodyPr/>
          <a:lstStyle/>
          <a:p>
            <a:fld id="{87367510-CCED-45E8-8FE0-3D3537EA8F30}" type="datetimeFigureOut">
              <a:rPr lang="en-GB" smtClean="0"/>
              <a:t>24/09/2025</a:t>
            </a:fld>
            <a:endParaRPr lang="en-GB"/>
          </a:p>
        </p:txBody>
      </p:sp>
      <p:sp>
        <p:nvSpPr>
          <p:cNvPr id="6" name="Footer Placeholder 5">
            <a:extLst>
              <a:ext uri="{FF2B5EF4-FFF2-40B4-BE49-F238E27FC236}">
                <a16:creationId xmlns:a16="http://schemas.microsoft.com/office/drawing/2014/main" id="{9DECA8D7-A918-B46D-8CA5-A9D4E1BCD6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24CB6C-28F9-D3D2-C011-8B254227C688}"/>
              </a:ext>
            </a:extLst>
          </p:cNvPr>
          <p:cNvSpPr>
            <a:spLocks noGrp="1"/>
          </p:cNvSpPr>
          <p:nvPr>
            <p:ph type="sldNum" sz="quarter" idx="12"/>
          </p:nvPr>
        </p:nvSpPr>
        <p:spPr/>
        <p:txBody>
          <a:bodyPr/>
          <a:lstStyle/>
          <a:p>
            <a:fld id="{DB5FBC66-03BD-4609-A94A-B5F934C3EB09}" type="slidenum">
              <a:rPr lang="en-GB" smtClean="0"/>
              <a:t>‹#›</a:t>
            </a:fld>
            <a:endParaRPr lang="en-GB"/>
          </a:p>
        </p:txBody>
      </p:sp>
    </p:spTree>
    <p:extLst>
      <p:ext uri="{BB962C8B-B14F-4D97-AF65-F5344CB8AC3E}">
        <p14:creationId xmlns:p14="http://schemas.microsoft.com/office/powerpoint/2010/main" val="123453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D639-C915-FBB4-770B-2D5F3A2484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13A704-DDCC-02A5-E87E-316DEF0552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C2110B-8F16-1D1C-BCC9-AAB39889E3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2330602-0515-27D0-893C-C880C949AD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C219EA-B847-B500-EFA5-920923F4CD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1D0FF2-FA81-AD34-1F6A-A05A3359DECA}"/>
              </a:ext>
            </a:extLst>
          </p:cNvPr>
          <p:cNvSpPr>
            <a:spLocks noGrp="1"/>
          </p:cNvSpPr>
          <p:nvPr>
            <p:ph type="dt" sz="half" idx="10"/>
          </p:nvPr>
        </p:nvSpPr>
        <p:spPr/>
        <p:txBody>
          <a:bodyPr/>
          <a:lstStyle/>
          <a:p>
            <a:fld id="{87367510-CCED-45E8-8FE0-3D3537EA8F30}" type="datetimeFigureOut">
              <a:rPr lang="en-GB" smtClean="0"/>
              <a:t>24/09/2025</a:t>
            </a:fld>
            <a:endParaRPr lang="en-GB"/>
          </a:p>
        </p:txBody>
      </p:sp>
      <p:sp>
        <p:nvSpPr>
          <p:cNvPr id="8" name="Footer Placeholder 7">
            <a:extLst>
              <a:ext uri="{FF2B5EF4-FFF2-40B4-BE49-F238E27FC236}">
                <a16:creationId xmlns:a16="http://schemas.microsoft.com/office/drawing/2014/main" id="{663C6317-E0CA-E045-8AB0-E2BA7440AA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28D384-CA03-75FF-65FD-315322B43397}"/>
              </a:ext>
            </a:extLst>
          </p:cNvPr>
          <p:cNvSpPr>
            <a:spLocks noGrp="1"/>
          </p:cNvSpPr>
          <p:nvPr>
            <p:ph type="sldNum" sz="quarter" idx="12"/>
          </p:nvPr>
        </p:nvSpPr>
        <p:spPr/>
        <p:txBody>
          <a:bodyPr/>
          <a:lstStyle/>
          <a:p>
            <a:fld id="{DB5FBC66-03BD-4609-A94A-B5F934C3EB09}" type="slidenum">
              <a:rPr lang="en-GB" smtClean="0"/>
              <a:t>‹#›</a:t>
            </a:fld>
            <a:endParaRPr lang="en-GB"/>
          </a:p>
        </p:txBody>
      </p:sp>
    </p:spTree>
    <p:extLst>
      <p:ext uri="{BB962C8B-B14F-4D97-AF65-F5344CB8AC3E}">
        <p14:creationId xmlns:p14="http://schemas.microsoft.com/office/powerpoint/2010/main" val="382994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CE67A-A551-BA8A-787C-80A7F9E0E9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289426-EAB6-4244-EECC-41CFB5070F3C}"/>
              </a:ext>
            </a:extLst>
          </p:cNvPr>
          <p:cNvSpPr>
            <a:spLocks noGrp="1"/>
          </p:cNvSpPr>
          <p:nvPr>
            <p:ph type="dt" sz="half" idx="10"/>
          </p:nvPr>
        </p:nvSpPr>
        <p:spPr/>
        <p:txBody>
          <a:bodyPr/>
          <a:lstStyle/>
          <a:p>
            <a:fld id="{87367510-CCED-45E8-8FE0-3D3537EA8F30}" type="datetimeFigureOut">
              <a:rPr lang="en-GB" smtClean="0"/>
              <a:t>24/09/2025</a:t>
            </a:fld>
            <a:endParaRPr lang="en-GB"/>
          </a:p>
        </p:txBody>
      </p:sp>
      <p:sp>
        <p:nvSpPr>
          <p:cNvPr id="4" name="Footer Placeholder 3">
            <a:extLst>
              <a:ext uri="{FF2B5EF4-FFF2-40B4-BE49-F238E27FC236}">
                <a16:creationId xmlns:a16="http://schemas.microsoft.com/office/drawing/2014/main" id="{5C9F62CE-FFFD-8A6D-105C-5C4959A325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5AB872-E3AD-5189-7987-73C412342B3F}"/>
              </a:ext>
            </a:extLst>
          </p:cNvPr>
          <p:cNvSpPr>
            <a:spLocks noGrp="1"/>
          </p:cNvSpPr>
          <p:nvPr>
            <p:ph type="sldNum" sz="quarter" idx="12"/>
          </p:nvPr>
        </p:nvSpPr>
        <p:spPr/>
        <p:txBody>
          <a:bodyPr/>
          <a:lstStyle/>
          <a:p>
            <a:fld id="{DB5FBC66-03BD-4609-A94A-B5F934C3EB09}" type="slidenum">
              <a:rPr lang="en-GB" smtClean="0"/>
              <a:t>‹#›</a:t>
            </a:fld>
            <a:endParaRPr lang="en-GB"/>
          </a:p>
        </p:txBody>
      </p:sp>
    </p:spTree>
    <p:extLst>
      <p:ext uri="{BB962C8B-B14F-4D97-AF65-F5344CB8AC3E}">
        <p14:creationId xmlns:p14="http://schemas.microsoft.com/office/powerpoint/2010/main" val="363688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4CF9C9-48A4-9528-2B88-780D48612E72}"/>
              </a:ext>
            </a:extLst>
          </p:cNvPr>
          <p:cNvSpPr>
            <a:spLocks noGrp="1"/>
          </p:cNvSpPr>
          <p:nvPr>
            <p:ph type="dt" sz="half" idx="10"/>
          </p:nvPr>
        </p:nvSpPr>
        <p:spPr/>
        <p:txBody>
          <a:bodyPr/>
          <a:lstStyle/>
          <a:p>
            <a:fld id="{87367510-CCED-45E8-8FE0-3D3537EA8F30}" type="datetimeFigureOut">
              <a:rPr lang="en-GB" smtClean="0"/>
              <a:t>24/09/2025</a:t>
            </a:fld>
            <a:endParaRPr lang="en-GB"/>
          </a:p>
        </p:txBody>
      </p:sp>
      <p:sp>
        <p:nvSpPr>
          <p:cNvPr id="3" name="Footer Placeholder 2">
            <a:extLst>
              <a:ext uri="{FF2B5EF4-FFF2-40B4-BE49-F238E27FC236}">
                <a16:creationId xmlns:a16="http://schemas.microsoft.com/office/drawing/2014/main" id="{BD2F8211-B042-DB7D-345A-B339184060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D391ED-7F3F-14AF-07E5-EA0442BCE6C8}"/>
              </a:ext>
            </a:extLst>
          </p:cNvPr>
          <p:cNvSpPr>
            <a:spLocks noGrp="1"/>
          </p:cNvSpPr>
          <p:nvPr>
            <p:ph type="sldNum" sz="quarter" idx="12"/>
          </p:nvPr>
        </p:nvSpPr>
        <p:spPr/>
        <p:txBody>
          <a:bodyPr/>
          <a:lstStyle/>
          <a:p>
            <a:fld id="{DB5FBC66-03BD-4609-A94A-B5F934C3EB09}" type="slidenum">
              <a:rPr lang="en-GB" smtClean="0"/>
              <a:t>‹#›</a:t>
            </a:fld>
            <a:endParaRPr lang="en-GB"/>
          </a:p>
        </p:txBody>
      </p:sp>
    </p:spTree>
    <p:extLst>
      <p:ext uri="{BB962C8B-B14F-4D97-AF65-F5344CB8AC3E}">
        <p14:creationId xmlns:p14="http://schemas.microsoft.com/office/powerpoint/2010/main" val="1630439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63EC-FD7F-1C14-219F-BF3BC1126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F9F9B71-6BF3-15E7-49AA-F8FD3ED8F6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CB3BEB-67AD-9A92-B75E-1F2A4AAF8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1FAD4E-D0BC-13C8-1964-DF254662F9E1}"/>
              </a:ext>
            </a:extLst>
          </p:cNvPr>
          <p:cNvSpPr>
            <a:spLocks noGrp="1"/>
          </p:cNvSpPr>
          <p:nvPr>
            <p:ph type="dt" sz="half" idx="10"/>
          </p:nvPr>
        </p:nvSpPr>
        <p:spPr/>
        <p:txBody>
          <a:bodyPr/>
          <a:lstStyle/>
          <a:p>
            <a:fld id="{87367510-CCED-45E8-8FE0-3D3537EA8F30}" type="datetimeFigureOut">
              <a:rPr lang="en-GB" smtClean="0"/>
              <a:t>24/09/2025</a:t>
            </a:fld>
            <a:endParaRPr lang="en-GB"/>
          </a:p>
        </p:txBody>
      </p:sp>
      <p:sp>
        <p:nvSpPr>
          <p:cNvPr id="6" name="Footer Placeholder 5">
            <a:extLst>
              <a:ext uri="{FF2B5EF4-FFF2-40B4-BE49-F238E27FC236}">
                <a16:creationId xmlns:a16="http://schemas.microsoft.com/office/drawing/2014/main" id="{6F648FDB-85B2-7A62-DE93-70E104C2CA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1E279E-6C63-8A50-2BB8-BDEBC284174C}"/>
              </a:ext>
            </a:extLst>
          </p:cNvPr>
          <p:cNvSpPr>
            <a:spLocks noGrp="1"/>
          </p:cNvSpPr>
          <p:nvPr>
            <p:ph type="sldNum" sz="quarter" idx="12"/>
          </p:nvPr>
        </p:nvSpPr>
        <p:spPr/>
        <p:txBody>
          <a:bodyPr/>
          <a:lstStyle/>
          <a:p>
            <a:fld id="{DB5FBC66-03BD-4609-A94A-B5F934C3EB09}" type="slidenum">
              <a:rPr lang="en-GB" smtClean="0"/>
              <a:t>‹#›</a:t>
            </a:fld>
            <a:endParaRPr lang="en-GB"/>
          </a:p>
        </p:txBody>
      </p:sp>
    </p:spTree>
    <p:extLst>
      <p:ext uri="{BB962C8B-B14F-4D97-AF65-F5344CB8AC3E}">
        <p14:creationId xmlns:p14="http://schemas.microsoft.com/office/powerpoint/2010/main" val="420646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0EEF3-3CF3-2B07-BEC3-9921C70F2F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A30DA9-02FB-06C2-3EF6-6A398F7980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A2FFE5-BE22-6E56-8114-69C7F0AAD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31F696-BD4D-6990-521E-C05CF2340482}"/>
              </a:ext>
            </a:extLst>
          </p:cNvPr>
          <p:cNvSpPr>
            <a:spLocks noGrp="1"/>
          </p:cNvSpPr>
          <p:nvPr>
            <p:ph type="dt" sz="half" idx="10"/>
          </p:nvPr>
        </p:nvSpPr>
        <p:spPr/>
        <p:txBody>
          <a:bodyPr/>
          <a:lstStyle/>
          <a:p>
            <a:fld id="{87367510-CCED-45E8-8FE0-3D3537EA8F30}" type="datetimeFigureOut">
              <a:rPr lang="en-GB" smtClean="0"/>
              <a:t>24/09/2025</a:t>
            </a:fld>
            <a:endParaRPr lang="en-GB"/>
          </a:p>
        </p:txBody>
      </p:sp>
      <p:sp>
        <p:nvSpPr>
          <p:cNvPr id="6" name="Footer Placeholder 5">
            <a:extLst>
              <a:ext uri="{FF2B5EF4-FFF2-40B4-BE49-F238E27FC236}">
                <a16:creationId xmlns:a16="http://schemas.microsoft.com/office/drawing/2014/main" id="{F14636D4-C4F0-8348-5882-2FE8B3CAB5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E110B3-93BB-39C5-DA8B-4C8514D5AEFE}"/>
              </a:ext>
            </a:extLst>
          </p:cNvPr>
          <p:cNvSpPr>
            <a:spLocks noGrp="1"/>
          </p:cNvSpPr>
          <p:nvPr>
            <p:ph type="sldNum" sz="quarter" idx="12"/>
          </p:nvPr>
        </p:nvSpPr>
        <p:spPr/>
        <p:txBody>
          <a:bodyPr/>
          <a:lstStyle/>
          <a:p>
            <a:fld id="{DB5FBC66-03BD-4609-A94A-B5F934C3EB09}" type="slidenum">
              <a:rPr lang="en-GB" smtClean="0"/>
              <a:t>‹#›</a:t>
            </a:fld>
            <a:endParaRPr lang="en-GB"/>
          </a:p>
        </p:txBody>
      </p:sp>
    </p:spTree>
    <p:extLst>
      <p:ext uri="{BB962C8B-B14F-4D97-AF65-F5344CB8AC3E}">
        <p14:creationId xmlns:p14="http://schemas.microsoft.com/office/powerpoint/2010/main" val="290382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BEB122-5EE5-DB41-566D-BE68343DD3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094FB-5BD9-C005-8916-BAE3E34AAD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8A99FB-BFA2-65FE-BCEE-306A70B287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67510-CCED-45E8-8FE0-3D3537EA8F30}" type="datetimeFigureOut">
              <a:rPr lang="en-GB" smtClean="0"/>
              <a:t>24/09/2025</a:t>
            </a:fld>
            <a:endParaRPr lang="en-GB"/>
          </a:p>
        </p:txBody>
      </p:sp>
      <p:sp>
        <p:nvSpPr>
          <p:cNvPr id="5" name="Footer Placeholder 4">
            <a:extLst>
              <a:ext uri="{FF2B5EF4-FFF2-40B4-BE49-F238E27FC236}">
                <a16:creationId xmlns:a16="http://schemas.microsoft.com/office/drawing/2014/main" id="{398151F5-99C9-F65D-3991-6F20AE3EF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C9FCB9-0200-E9B5-7A6D-B779AD352A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FBC66-03BD-4609-A94A-B5F934C3EB09}" type="slidenum">
              <a:rPr lang="en-GB" smtClean="0"/>
              <a:t>‹#›</a:t>
            </a:fld>
            <a:endParaRPr lang="en-GB"/>
          </a:p>
        </p:txBody>
      </p:sp>
    </p:spTree>
    <p:extLst>
      <p:ext uri="{BB962C8B-B14F-4D97-AF65-F5344CB8AC3E}">
        <p14:creationId xmlns:p14="http://schemas.microsoft.com/office/powerpoint/2010/main" val="281202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hyperlink" Target="https://x.com/BTFCWomen" TargetMode="External"/><Relationship Id="rId7" Type="http://schemas.openxmlformats.org/officeDocument/2006/relationships/hyperlink" Target="https://uk.linkedin.com/company/billericay-town-fc-women-girls"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www.tiktok.com/@btfcwomen" TargetMode="External"/><Relationship Id="rId5" Type="http://schemas.openxmlformats.org/officeDocument/2006/relationships/hyperlink" Target="https://www.instagram.com/btfcwomen/"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facebook.com/BTFCWom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5C7BA3-2FAC-BBAF-62A0-E0AF8E2B4561}"/>
              </a:ext>
            </a:extLst>
          </p:cNvPr>
          <p:cNvSpPr txBox="1"/>
          <p:nvPr/>
        </p:nvSpPr>
        <p:spPr>
          <a:xfrm>
            <a:off x="6096000" y="4057650"/>
            <a:ext cx="6096000" cy="1477328"/>
          </a:xfrm>
          <a:prstGeom prst="rect">
            <a:avLst/>
          </a:prstGeom>
          <a:noFill/>
        </p:spPr>
        <p:txBody>
          <a:bodyPr wrap="square" rtlCol="0">
            <a:spAutoFit/>
          </a:bodyPr>
          <a:lstStyle/>
          <a:p>
            <a:pPr algn="ctr"/>
            <a:r>
              <a:rPr lang="en-GB" b="1" dirty="0">
                <a:latin typeface="Poppins" panose="00000500000000000000" pitchFamily="2" charset="0"/>
                <a:cs typeface="Poppins" panose="00000500000000000000" pitchFamily="2" charset="0"/>
              </a:rPr>
              <a:t>BILLERICAY TOWN</a:t>
            </a:r>
          </a:p>
          <a:p>
            <a:pPr algn="ctr"/>
            <a:r>
              <a:rPr lang="en-GB" b="1" dirty="0">
                <a:latin typeface="Poppins" panose="00000500000000000000" pitchFamily="2" charset="0"/>
                <a:cs typeface="Poppins" panose="00000500000000000000" pitchFamily="2" charset="0"/>
              </a:rPr>
              <a:t>v</a:t>
            </a:r>
          </a:p>
          <a:p>
            <a:pPr algn="ctr"/>
            <a:r>
              <a:rPr lang="en-GB" b="1" dirty="0">
                <a:latin typeface="Poppins" panose="00000500000000000000" pitchFamily="2" charset="0"/>
                <a:cs typeface="Poppins" panose="00000500000000000000" pitchFamily="2" charset="0"/>
              </a:rPr>
              <a:t>LONDON CITY LIONESSES ACADEMY</a:t>
            </a:r>
          </a:p>
          <a:p>
            <a:pPr algn="ctr"/>
            <a:endParaRPr lang="en-GB" dirty="0">
              <a:latin typeface="Poppins" panose="00000500000000000000" pitchFamily="2" charset="0"/>
              <a:cs typeface="Poppins" panose="00000500000000000000" pitchFamily="2" charset="0"/>
            </a:endParaRPr>
          </a:p>
          <a:p>
            <a:pPr algn="ctr"/>
            <a:r>
              <a:rPr lang="en-GB" dirty="0">
                <a:latin typeface="Poppins" panose="00000500000000000000" pitchFamily="2" charset="0"/>
                <a:cs typeface="Poppins" panose="00000500000000000000" pitchFamily="2" charset="0"/>
              </a:rPr>
              <a:t>Sunday 28 September 2025, 2:00pm</a:t>
            </a:r>
          </a:p>
        </p:txBody>
      </p:sp>
      <p:pic>
        <p:nvPicPr>
          <p:cNvPr id="5" name="Picture 4">
            <a:extLst>
              <a:ext uri="{FF2B5EF4-FFF2-40B4-BE49-F238E27FC236}">
                <a16:creationId xmlns:a16="http://schemas.microsoft.com/office/drawing/2014/main" id="{4485EFBE-989A-34B2-961D-EAC72249CF21}"/>
              </a:ext>
            </a:extLst>
          </p:cNvPr>
          <p:cNvPicPr>
            <a:picLocks noChangeAspect="1"/>
          </p:cNvPicPr>
          <p:nvPr/>
        </p:nvPicPr>
        <p:blipFill>
          <a:blip r:embed="rId2">
            <a:grayscl/>
          </a:blip>
          <a:srcRect l="10643" t="8994" r="12637" b="14286"/>
          <a:stretch>
            <a:fillRect/>
          </a:stretch>
        </p:blipFill>
        <p:spPr>
          <a:xfrm>
            <a:off x="8577298" y="5534978"/>
            <a:ext cx="1133404" cy="1133404"/>
          </a:xfrm>
          <a:prstGeom prst="rect">
            <a:avLst/>
          </a:prstGeom>
        </p:spPr>
      </p:pic>
      <p:sp>
        <p:nvSpPr>
          <p:cNvPr id="6" name="TextBox 5">
            <a:extLst>
              <a:ext uri="{FF2B5EF4-FFF2-40B4-BE49-F238E27FC236}">
                <a16:creationId xmlns:a16="http://schemas.microsoft.com/office/drawing/2014/main" id="{1BEDFF8C-1F2E-8A98-511B-440BE09A909A}"/>
              </a:ext>
            </a:extLst>
          </p:cNvPr>
          <p:cNvSpPr txBox="1"/>
          <p:nvPr/>
        </p:nvSpPr>
        <p:spPr>
          <a:xfrm>
            <a:off x="0" y="0"/>
            <a:ext cx="2868930" cy="5170646"/>
          </a:xfrm>
          <a:prstGeom prst="rect">
            <a:avLst/>
          </a:prstGeom>
          <a:noFill/>
        </p:spPr>
        <p:txBody>
          <a:bodyPr wrap="square" rtlCol="0">
            <a:spAutoFit/>
          </a:bodyPr>
          <a:lstStyle/>
          <a:p>
            <a:pPr algn="ctr"/>
            <a:r>
              <a:rPr lang="en-GB" sz="1100" dirty="0">
                <a:latin typeface="Poppins" panose="00000500000000000000" pitchFamily="2" charset="0"/>
                <a:cs typeface="Poppins" panose="00000500000000000000" pitchFamily="2" charset="0"/>
              </a:rPr>
              <a:t>BILLERICAY TOWN</a:t>
            </a:r>
          </a:p>
          <a:p>
            <a:pPr algn="ctr"/>
            <a:endParaRPr lang="en-GB" sz="1100" dirty="0">
              <a:latin typeface="Poppins" panose="00000500000000000000" pitchFamily="2" charset="0"/>
              <a:cs typeface="Poppins" panose="00000500000000000000" pitchFamily="2" charset="0"/>
            </a:endParaRPr>
          </a:p>
          <a:p>
            <a:r>
              <a:rPr lang="en-GB" sz="1100" dirty="0">
                <a:latin typeface="Poppins" panose="00000500000000000000" pitchFamily="2" charset="0"/>
                <a:cs typeface="Poppins" panose="00000500000000000000" pitchFamily="2" charset="0"/>
              </a:rPr>
              <a:t>2 Emily VENNARD</a:t>
            </a:r>
          </a:p>
          <a:p>
            <a:r>
              <a:rPr lang="en-GB" sz="1100" dirty="0">
                <a:latin typeface="Poppins" panose="00000500000000000000" pitchFamily="2" charset="0"/>
                <a:cs typeface="Poppins" panose="00000500000000000000" pitchFamily="2" charset="0"/>
              </a:rPr>
              <a:t>3 Macie WINDSOR</a:t>
            </a:r>
          </a:p>
          <a:p>
            <a:r>
              <a:rPr lang="en-GB" sz="1100" dirty="0">
                <a:latin typeface="Poppins" panose="00000500000000000000" pitchFamily="2" charset="0"/>
                <a:cs typeface="Poppins" panose="00000500000000000000" pitchFamily="2" charset="0"/>
              </a:rPr>
              <a:t>4 Gracie HICKMAN</a:t>
            </a:r>
          </a:p>
          <a:p>
            <a:r>
              <a:rPr lang="en-GB" sz="1100" dirty="0">
                <a:latin typeface="Poppins" panose="00000500000000000000" pitchFamily="2" charset="0"/>
                <a:cs typeface="Poppins" panose="00000500000000000000" pitchFamily="2" charset="0"/>
              </a:rPr>
              <a:t>5 Aliyat LAMBE</a:t>
            </a:r>
          </a:p>
          <a:p>
            <a:r>
              <a:rPr lang="en-GB" sz="1100" dirty="0">
                <a:latin typeface="Poppins" panose="00000500000000000000" pitchFamily="2" charset="0"/>
                <a:cs typeface="Poppins" panose="00000500000000000000" pitchFamily="2" charset="0"/>
              </a:rPr>
              <a:t>6 Sophie BIRKETT</a:t>
            </a:r>
          </a:p>
          <a:p>
            <a:r>
              <a:rPr lang="en-GB" sz="1100" dirty="0">
                <a:latin typeface="Poppins" panose="00000500000000000000" pitchFamily="2" charset="0"/>
                <a:cs typeface="Poppins" panose="00000500000000000000" pitchFamily="2" charset="0"/>
              </a:rPr>
              <a:t>8 Nia EVANS</a:t>
            </a:r>
          </a:p>
          <a:p>
            <a:r>
              <a:rPr lang="en-GB" sz="1100" dirty="0">
                <a:latin typeface="Poppins" panose="00000500000000000000" pitchFamily="2" charset="0"/>
                <a:cs typeface="Poppins" panose="00000500000000000000" pitchFamily="2" charset="0"/>
              </a:rPr>
              <a:t>9 Erika LEMPEK</a:t>
            </a:r>
          </a:p>
          <a:p>
            <a:r>
              <a:rPr lang="en-GB" sz="1100" dirty="0">
                <a:latin typeface="Poppins" panose="00000500000000000000" pitchFamily="2" charset="0"/>
                <a:cs typeface="Poppins" panose="00000500000000000000" pitchFamily="2" charset="0"/>
              </a:rPr>
              <a:t>11 Esme JOHNSON</a:t>
            </a:r>
          </a:p>
          <a:p>
            <a:r>
              <a:rPr lang="en-GB" sz="1100" dirty="0">
                <a:latin typeface="Poppins" panose="00000500000000000000" pitchFamily="2" charset="0"/>
                <a:cs typeface="Poppins" panose="00000500000000000000" pitchFamily="2" charset="0"/>
              </a:rPr>
              <a:t>12 Aimee CAWOOD</a:t>
            </a:r>
          </a:p>
          <a:p>
            <a:r>
              <a:rPr lang="en-GB" sz="1100" dirty="0">
                <a:latin typeface="Poppins" panose="00000500000000000000" pitchFamily="2" charset="0"/>
                <a:cs typeface="Poppins" panose="00000500000000000000" pitchFamily="2" charset="0"/>
              </a:rPr>
              <a:t>14 Sophie HART</a:t>
            </a:r>
          </a:p>
          <a:p>
            <a:r>
              <a:rPr lang="en-GB" sz="1100" dirty="0">
                <a:latin typeface="Poppins" panose="00000500000000000000" pitchFamily="2" charset="0"/>
                <a:cs typeface="Poppins" panose="00000500000000000000" pitchFamily="2" charset="0"/>
              </a:rPr>
              <a:t>15 Alix RALSTON</a:t>
            </a:r>
          </a:p>
          <a:p>
            <a:r>
              <a:rPr lang="en-GB" sz="1100" dirty="0">
                <a:latin typeface="Poppins" panose="00000500000000000000" pitchFamily="2" charset="0"/>
                <a:cs typeface="Poppins" panose="00000500000000000000" pitchFamily="2" charset="0"/>
              </a:rPr>
              <a:t>16 Mayzee SEYMOUR</a:t>
            </a:r>
          </a:p>
          <a:p>
            <a:r>
              <a:rPr lang="en-GB" sz="1100" dirty="0">
                <a:latin typeface="Poppins" panose="00000500000000000000" pitchFamily="2" charset="0"/>
                <a:cs typeface="Poppins" panose="00000500000000000000" pitchFamily="2" charset="0"/>
              </a:rPr>
              <a:t>17 Melissa JONES</a:t>
            </a:r>
          </a:p>
          <a:p>
            <a:r>
              <a:rPr lang="en-GB" sz="1100" dirty="0">
                <a:latin typeface="Poppins" panose="00000500000000000000" pitchFamily="2" charset="0"/>
                <a:cs typeface="Poppins" panose="00000500000000000000" pitchFamily="2" charset="0"/>
              </a:rPr>
              <a:t>18 Tecia LEDWIDGE</a:t>
            </a:r>
          </a:p>
          <a:p>
            <a:r>
              <a:rPr lang="en-GB" sz="1100" dirty="0">
                <a:latin typeface="Poppins" panose="00000500000000000000" pitchFamily="2" charset="0"/>
                <a:cs typeface="Poppins" panose="00000500000000000000" pitchFamily="2" charset="0"/>
              </a:rPr>
              <a:t>20 Megan </a:t>
            </a:r>
            <a:r>
              <a:rPr lang="en-GB" sz="1100" dirty="0" err="1">
                <a:latin typeface="Poppins" panose="00000500000000000000" pitchFamily="2" charset="0"/>
                <a:cs typeface="Poppins" panose="00000500000000000000" pitchFamily="2" charset="0"/>
              </a:rPr>
              <a:t>McANISKEY</a:t>
            </a:r>
            <a:endParaRPr lang="en-GB" sz="1100" dirty="0">
              <a:latin typeface="Poppins" panose="00000500000000000000" pitchFamily="2" charset="0"/>
              <a:cs typeface="Poppins" panose="00000500000000000000" pitchFamily="2" charset="0"/>
            </a:endParaRPr>
          </a:p>
          <a:p>
            <a:r>
              <a:rPr lang="en-GB" sz="1100" dirty="0">
                <a:latin typeface="Poppins" panose="00000500000000000000" pitchFamily="2" charset="0"/>
                <a:cs typeface="Poppins" panose="00000500000000000000" pitchFamily="2" charset="0"/>
              </a:rPr>
              <a:t>21 Emily MACKLER (GK)</a:t>
            </a:r>
          </a:p>
          <a:p>
            <a:r>
              <a:rPr lang="en-GB" sz="1100" dirty="0">
                <a:latin typeface="Poppins" panose="00000500000000000000" pitchFamily="2" charset="0"/>
                <a:cs typeface="Poppins" panose="00000500000000000000" pitchFamily="2" charset="0"/>
              </a:rPr>
              <a:t>22 Kelsey MORGAN</a:t>
            </a:r>
          </a:p>
          <a:p>
            <a:r>
              <a:rPr lang="en-GB" sz="1100" dirty="0">
                <a:latin typeface="Poppins" panose="00000500000000000000" pitchFamily="2" charset="0"/>
                <a:cs typeface="Poppins" panose="00000500000000000000" pitchFamily="2" charset="0"/>
              </a:rPr>
              <a:t>23 Abbi SMITH (c)</a:t>
            </a:r>
          </a:p>
          <a:p>
            <a:r>
              <a:rPr lang="en-GB" sz="1100" dirty="0">
                <a:latin typeface="Poppins" panose="00000500000000000000" pitchFamily="2" charset="0"/>
                <a:cs typeface="Poppins" panose="00000500000000000000" pitchFamily="2" charset="0"/>
              </a:rPr>
              <a:t>30 Tyree BELL (GK)</a:t>
            </a:r>
          </a:p>
          <a:p>
            <a:endParaRPr lang="en-GB" sz="1100" dirty="0">
              <a:latin typeface="Poppins" panose="00000500000000000000" pitchFamily="2" charset="0"/>
              <a:cs typeface="Poppins" panose="00000500000000000000" pitchFamily="2" charset="0"/>
            </a:endParaRPr>
          </a:p>
          <a:p>
            <a:endParaRPr lang="en-GB" sz="1100" dirty="0">
              <a:latin typeface="Poppins" panose="00000500000000000000" pitchFamily="2" charset="0"/>
              <a:cs typeface="Poppins" panose="00000500000000000000" pitchFamily="2" charset="0"/>
            </a:endParaRPr>
          </a:p>
          <a:p>
            <a:endParaRPr lang="en-GB" sz="1100" dirty="0">
              <a:latin typeface="Poppins" panose="00000500000000000000" pitchFamily="2" charset="0"/>
              <a:cs typeface="Poppins" panose="00000500000000000000" pitchFamily="2" charset="0"/>
            </a:endParaRPr>
          </a:p>
          <a:p>
            <a:endParaRPr lang="en-GB" sz="1100" dirty="0">
              <a:latin typeface="Poppins" panose="00000500000000000000" pitchFamily="2" charset="0"/>
              <a:cs typeface="Poppins" panose="00000500000000000000" pitchFamily="2" charset="0"/>
            </a:endParaRPr>
          </a:p>
          <a:p>
            <a:endParaRPr lang="en-GB" sz="1100" dirty="0">
              <a:latin typeface="Poppins" panose="00000500000000000000" pitchFamily="2" charset="0"/>
              <a:cs typeface="Poppins" panose="00000500000000000000" pitchFamily="2" charset="0"/>
            </a:endParaRPr>
          </a:p>
          <a:p>
            <a:endParaRPr lang="en-GB" sz="1100" dirty="0">
              <a:latin typeface="Poppins" panose="00000500000000000000" pitchFamily="2" charset="0"/>
              <a:cs typeface="Poppins" panose="00000500000000000000" pitchFamily="2" charset="0"/>
            </a:endParaRPr>
          </a:p>
          <a:p>
            <a:endParaRPr lang="en-GB" sz="1100" dirty="0">
              <a:latin typeface="Poppins" panose="00000500000000000000" pitchFamily="2" charset="0"/>
              <a:cs typeface="Poppins" panose="00000500000000000000" pitchFamily="2" charset="0"/>
            </a:endParaRPr>
          </a:p>
          <a:p>
            <a:r>
              <a:rPr lang="en-GB" sz="1100" u="sng" dirty="0">
                <a:latin typeface="Poppins" panose="00000500000000000000" pitchFamily="2" charset="0"/>
                <a:cs typeface="Poppins" panose="00000500000000000000" pitchFamily="2" charset="0"/>
              </a:rPr>
              <a:t>Referee</a:t>
            </a:r>
            <a:endParaRPr lang="en-GB" sz="1100" dirty="0">
              <a:latin typeface="Poppins" panose="00000500000000000000" pitchFamily="2" charset="0"/>
              <a:cs typeface="Poppins" panose="00000500000000000000" pitchFamily="2" charset="0"/>
            </a:endParaRPr>
          </a:p>
          <a:p>
            <a:r>
              <a:rPr lang="en-GB" sz="1100" dirty="0">
                <a:latin typeface="Poppins" panose="00000500000000000000" pitchFamily="2" charset="0"/>
                <a:cs typeface="Poppins" panose="00000500000000000000" pitchFamily="2" charset="0"/>
              </a:rPr>
              <a:t>Thomas AMBER</a:t>
            </a:r>
          </a:p>
        </p:txBody>
      </p:sp>
      <p:sp>
        <p:nvSpPr>
          <p:cNvPr id="8" name="TextBox 7">
            <a:extLst>
              <a:ext uri="{FF2B5EF4-FFF2-40B4-BE49-F238E27FC236}">
                <a16:creationId xmlns:a16="http://schemas.microsoft.com/office/drawing/2014/main" id="{D544E23B-9317-D153-954C-CB3A2B11D4EE}"/>
              </a:ext>
            </a:extLst>
          </p:cNvPr>
          <p:cNvSpPr txBox="1"/>
          <p:nvPr/>
        </p:nvSpPr>
        <p:spPr>
          <a:xfrm>
            <a:off x="2868930" y="0"/>
            <a:ext cx="2868930" cy="5339923"/>
          </a:xfrm>
          <a:prstGeom prst="rect">
            <a:avLst/>
          </a:prstGeom>
          <a:noFill/>
        </p:spPr>
        <p:txBody>
          <a:bodyPr wrap="square" rtlCol="0">
            <a:spAutoFit/>
          </a:bodyPr>
          <a:lstStyle/>
          <a:p>
            <a:pPr algn="ctr"/>
            <a:r>
              <a:rPr lang="en-GB" sz="1100" dirty="0">
                <a:latin typeface="Poppins" panose="00000500000000000000" pitchFamily="2" charset="0"/>
                <a:cs typeface="Poppins" panose="00000500000000000000" pitchFamily="2" charset="0"/>
              </a:rPr>
              <a:t>LONDON CITY LIONESSES ACADEMY</a:t>
            </a:r>
          </a:p>
          <a:p>
            <a:pPr algn="ctr"/>
            <a:endParaRPr lang="en-GB" sz="1100" dirty="0">
              <a:latin typeface="Poppins" panose="00000500000000000000" pitchFamily="2" charset="0"/>
              <a:cs typeface="Poppins" panose="00000500000000000000" pitchFamily="2" charset="0"/>
            </a:endParaRPr>
          </a:p>
          <a:p>
            <a:r>
              <a:rPr lang="en-GB" sz="1100" dirty="0">
                <a:latin typeface="Poppins" panose="00000500000000000000" pitchFamily="2" charset="0"/>
                <a:cs typeface="Poppins" panose="00000500000000000000" pitchFamily="2" charset="0"/>
              </a:rPr>
              <a:t>45 Emily DRINKWATER-ROBINSON</a:t>
            </a:r>
          </a:p>
          <a:p>
            <a:r>
              <a:rPr lang="en-GB" sz="1100" dirty="0">
                <a:latin typeface="Poppins" panose="00000500000000000000" pitchFamily="2" charset="0"/>
                <a:cs typeface="Poppins" panose="00000500000000000000" pitchFamily="2" charset="0"/>
              </a:rPr>
              <a:t>46 Matilda LAWRENCE</a:t>
            </a:r>
          </a:p>
          <a:p>
            <a:r>
              <a:rPr lang="en-GB" sz="1100" dirty="0">
                <a:latin typeface="Poppins" panose="00000500000000000000" pitchFamily="2" charset="0"/>
                <a:cs typeface="Poppins" panose="00000500000000000000" pitchFamily="2" charset="0"/>
              </a:rPr>
              <a:t>47 Amelia POWROZNIK</a:t>
            </a:r>
          </a:p>
          <a:p>
            <a:r>
              <a:rPr lang="en-GB" sz="1100" dirty="0">
                <a:latin typeface="Poppins" panose="00000500000000000000" pitchFamily="2" charset="0"/>
                <a:cs typeface="Poppins" panose="00000500000000000000" pitchFamily="2" charset="0"/>
              </a:rPr>
              <a:t>48 Ava BULLAS</a:t>
            </a:r>
          </a:p>
          <a:p>
            <a:r>
              <a:rPr lang="en-GB" sz="1100" dirty="0">
                <a:latin typeface="Poppins" panose="00000500000000000000" pitchFamily="2" charset="0"/>
                <a:cs typeface="Poppins" panose="00000500000000000000" pitchFamily="2" charset="0"/>
              </a:rPr>
              <a:t>49 Beth ALUYA</a:t>
            </a:r>
          </a:p>
          <a:p>
            <a:r>
              <a:rPr lang="en-GB" sz="1100" dirty="0">
                <a:latin typeface="Poppins" panose="00000500000000000000" pitchFamily="2" charset="0"/>
                <a:cs typeface="Poppins" panose="00000500000000000000" pitchFamily="2" charset="0"/>
              </a:rPr>
              <a:t>51 Ellie JOHNSON</a:t>
            </a:r>
          </a:p>
          <a:p>
            <a:r>
              <a:rPr lang="en-GB" sz="1100" dirty="0">
                <a:latin typeface="Poppins" panose="00000500000000000000" pitchFamily="2" charset="0"/>
                <a:cs typeface="Poppins" panose="00000500000000000000" pitchFamily="2" charset="0"/>
              </a:rPr>
              <a:t>52 Macy ARNOTT</a:t>
            </a:r>
          </a:p>
          <a:p>
            <a:r>
              <a:rPr lang="en-GB" sz="1100" dirty="0">
                <a:latin typeface="Poppins" panose="00000500000000000000" pitchFamily="2" charset="0"/>
                <a:cs typeface="Poppins" panose="00000500000000000000" pitchFamily="2" charset="0"/>
              </a:rPr>
              <a:t>53 Sienna AUGUSTUS</a:t>
            </a:r>
          </a:p>
          <a:p>
            <a:r>
              <a:rPr lang="en-GB" sz="1100" dirty="0">
                <a:latin typeface="Poppins" panose="00000500000000000000" pitchFamily="2" charset="0"/>
                <a:cs typeface="Poppins" panose="00000500000000000000" pitchFamily="2" charset="0"/>
              </a:rPr>
              <a:t>54 Hannah WILLCOCK</a:t>
            </a:r>
          </a:p>
          <a:p>
            <a:r>
              <a:rPr lang="en-GB" sz="1100" dirty="0">
                <a:latin typeface="Poppins" panose="00000500000000000000" pitchFamily="2" charset="0"/>
                <a:cs typeface="Poppins" panose="00000500000000000000" pitchFamily="2" charset="0"/>
              </a:rPr>
              <a:t>55 Olivia BENNETT</a:t>
            </a:r>
          </a:p>
          <a:p>
            <a:r>
              <a:rPr lang="en-GB" sz="1100" dirty="0">
                <a:latin typeface="Poppins" panose="00000500000000000000" pitchFamily="2" charset="0"/>
                <a:cs typeface="Poppins" panose="00000500000000000000" pitchFamily="2" charset="0"/>
              </a:rPr>
              <a:t>56 Poppy CURTIS</a:t>
            </a:r>
          </a:p>
          <a:p>
            <a:r>
              <a:rPr lang="en-GB" sz="1100" dirty="0">
                <a:latin typeface="Poppins" panose="00000500000000000000" pitchFamily="2" charset="0"/>
                <a:cs typeface="Poppins" panose="00000500000000000000" pitchFamily="2" charset="0"/>
              </a:rPr>
              <a:t>57 Tara WALSH</a:t>
            </a:r>
          </a:p>
          <a:p>
            <a:r>
              <a:rPr lang="en-GB" sz="1100" dirty="0">
                <a:latin typeface="Poppins" panose="00000500000000000000" pitchFamily="2" charset="0"/>
                <a:cs typeface="Poppins" panose="00000500000000000000" pitchFamily="2" charset="0"/>
              </a:rPr>
              <a:t>59 Katrina NARKAJ</a:t>
            </a:r>
          </a:p>
          <a:p>
            <a:r>
              <a:rPr lang="en-GB" sz="1100" dirty="0">
                <a:latin typeface="Poppins" panose="00000500000000000000" pitchFamily="2" charset="0"/>
                <a:cs typeface="Poppins" panose="00000500000000000000" pitchFamily="2" charset="0"/>
              </a:rPr>
              <a:t>60 Rayne BRYAN</a:t>
            </a:r>
          </a:p>
          <a:p>
            <a:r>
              <a:rPr lang="en-GB" sz="1100" dirty="0">
                <a:latin typeface="Poppins" panose="00000500000000000000" pitchFamily="2" charset="0"/>
                <a:cs typeface="Poppins" panose="00000500000000000000" pitchFamily="2" charset="0"/>
              </a:rPr>
              <a:t>61 Romilly EVANS</a:t>
            </a:r>
          </a:p>
          <a:p>
            <a:r>
              <a:rPr lang="en-GB" sz="1100" dirty="0">
                <a:latin typeface="Poppins" panose="00000500000000000000" pitchFamily="2" charset="0"/>
                <a:cs typeface="Poppins" panose="00000500000000000000" pitchFamily="2" charset="0"/>
              </a:rPr>
              <a:t>62 Chloe KABO</a:t>
            </a:r>
          </a:p>
          <a:p>
            <a:r>
              <a:rPr lang="en-GB" sz="1100" dirty="0">
                <a:latin typeface="Poppins" panose="00000500000000000000" pitchFamily="2" charset="0"/>
                <a:cs typeface="Poppins" panose="00000500000000000000" pitchFamily="2" charset="0"/>
              </a:rPr>
              <a:t>63 Charlotte CUNNINGHAM</a:t>
            </a:r>
          </a:p>
          <a:p>
            <a:r>
              <a:rPr lang="en-GB" sz="1100" dirty="0">
                <a:latin typeface="Poppins" panose="00000500000000000000" pitchFamily="2" charset="0"/>
                <a:cs typeface="Poppins" panose="00000500000000000000" pitchFamily="2" charset="0"/>
              </a:rPr>
              <a:t>64 Maya SOCKANATHAN</a:t>
            </a:r>
          </a:p>
          <a:p>
            <a:r>
              <a:rPr lang="en-GB" sz="1100" dirty="0">
                <a:latin typeface="Poppins" panose="00000500000000000000" pitchFamily="2" charset="0"/>
                <a:cs typeface="Poppins" panose="00000500000000000000" pitchFamily="2" charset="0"/>
              </a:rPr>
              <a:t>65 Sienna LOOM</a:t>
            </a:r>
          </a:p>
          <a:p>
            <a:r>
              <a:rPr lang="en-GB" sz="1100" dirty="0">
                <a:latin typeface="Poppins" panose="00000500000000000000" pitchFamily="2" charset="0"/>
                <a:cs typeface="Poppins" panose="00000500000000000000" pitchFamily="2" charset="0"/>
              </a:rPr>
              <a:t>66 </a:t>
            </a:r>
            <a:r>
              <a:rPr lang="en-GB" sz="1100" dirty="0" err="1">
                <a:latin typeface="Poppins" panose="00000500000000000000" pitchFamily="2" charset="0"/>
                <a:cs typeface="Poppins" panose="00000500000000000000" pitchFamily="2" charset="0"/>
              </a:rPr>
              <a:t>Habeebat</a:t>
            </a:r>
            <a:r>
              <a:rPr lang="en-GB" sz="1100" dirty="0">
                <a:latin typeface="Poppins" panose="00000500000000000000" pitchFamily="2" charset="0"/>
                <a:cs typeface="Poppins" panose="00000500000000000000" pitchFamily="2" charset="0"/>
              </a:rPr>
              <a:t> GBAJABLAMILA</a:t>
            </a:r>
          </a:p>
          <a:p>
            <a:r>
              <a:rPr lang="en-GB" sz="1100" dirty="0">
                <a:latin typeface="Poppins" panose="00000500000000000000" pitchFamily="2" charset="0"/>
                <a:cs typeface="Poppins" panose="00000500000000000000" pitchFamily="2" charset="0"/>
              </a:rPr>
              <a:t>67 Lexi HEWSON</a:t>
            </a:r>
          </a:p>
          <a:p>
            <a:r>
              <a:rPr lang="en-GB" sz="1100" dirty="0">
                <a:latin typeface="Poppins" panose="00000500000000000000" pitchFamily="2" charset="0"/>
                <a:cs typeface="Poppins" panose="00000500000000000000" pitchFamily="2" charset="0"/>
              </a:rPr>
              <a:t>68 Lucy HOPE</a:t>
            </a:r>
          </a:p>
          <a:p>
            <a:r>
              <a:rPr lang="en-GB" sz="1100" dirty="0">
                <a:latin typeface="Poppins" panose="00000500000000000000" pitchFamily="2" charset="0"/>
                <a:cs typeface="Poppins" panose="00000500000000000000" pitchFamily="2" charset="0"/>
              </a:rPr>
              <a:t>69 Quiana DILLON-BENT</a:t>
            </a:r>
          </a:p>
          <a:p>
            <a:endParaRPr lang="en-GB" sz="1100" dirty="0">
              <a:latin typeface="Poppins" panose="00000500000000000000" pitchFamily="2" charset="0"/>
              <a:cs typeface="Poppins" panose="00000500000000000000" pitchFamily="2" charset="0"/>
            </a:endParaRPr>
          </a:p>
          <a:p>
            <a:endParaRPr lang="en-GB" sz="1100" dirty="0">
              <a:latin typeface="Poppins" panose="00000500000000000000" pitchFamily="2" charset="0"/>
              <a:cs typeface="Poppins" panose="00000500000000000000" pitchFamily="2" charset="0"/>
            </a:endParaRPr>
          </a:p>
          <a:p>
            <a:endParaRPr lang="en-GB" sz="1100" dirty="0">
              <a:latin typeface="Poppins" panose="00000500000000000000" pitchFamily="2" charset="0"/>
              <a:cs typeface="Poppins" panose="00000500000000000000" pitchFamily="2" charset="0"/>
            </a:endParaRPr>
          </a:p>
          <a:p>
            <a:r>
              <a:rPr lang="en-GB" sz="1100" u="sng" dirty="0">
                <a:latin typeface="Poppins" panose="00000500000000000000" pitchFamily="2" charset="0"/>
                <a:cs typeface="Poppins" panose="00000500000000000000" pitchFamily="2" charset="0"/>
              </a:rPr>
              <a:t>Assistant Referees</a:t>
            </a:r>
            <a:endParaRPr lang="en-GB" sz="1100" dirty="0">
              <a:latin typeface="Poppins" panose="00000500000000000000" pitchFamily="2" charset="0"/>
              <a:cs typeface="Poppins" panose="00000500000000000000" pitchFamily="2" charset="0"/>
            </a:endParaRPr>
          </a:p>
          <a:p>
            <a:r>
              <a:rPr lang="en-GB" sz="1100" dirty="0">
                <a:latin typeface="Poppins" panose="00000500000000000000" pitchFamily="2" charset="0"/>
                <a:cs typeface="Poppins" panose="00000500000000000000" pitchFamily="2" charset="0"/>
              </a:rPr>
              <a:t>Adam GORDON</a:t>
            </a:r>
          </a:p>
          <a:p>
            <a:r>
              <a:rPr lang="en-GB" sz="1100">
                <a:latin typeface="Poppins" panose="00000500000000000000" pitchFamily="2" charset="0"/>
                <a:cs typeface="Poppins" panose="00000500000000000000" pitchFamily="2" charset="0"/>
              </a:rPr>
              <a:t>Robert POOLE</a:t>
            </a:r>
            <a:endParaRPr lang="en-GB" sz="1100"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EF010905-EF24-B8E5-D485-5BFA1073389E}"/>
              </a:ext>
            </a:extLst>
          </p:cNvPr>
          <p:cNvSpPr txBox="1"/>
          <p:nvPr/>
        </p:nvSpPr>
        <p:spPr>
          <a:xfrm>
            <a:off x="0" y="5793809"/>
            <a:ext cx="6096000" cy="430887"/>
          </a:xfrm>
          <a:prstGeom prst="rect">
            <a:avLst/>
          </a:prstGeom>
          <a:noFill/>
        </p:spPr>
        <p:txBody>
          <a:bodyPr wrap="square" rtlCol="0">
            <a:spAutoFit/>
          </a:bodyPr>
          <a:lstStyle/>
          <a:p>
            <a:pPr algn="ctr"/>
            <a:r>
              <a:rPr lang="en-GB" sz="1100" b="1" dirty="0">
                <a:latin typeface="Poppins" panose="00000500000000000000" pitchFamily="2" charset="0"/>
                <a:cs typeface="Poppins" panose="00000500000000000000" pitchFamily="2" charset="0"/>
              </a:rPr>
              <a:t>Football Programmes are obsolete</a:t>
            </a:r>
            <a:r>
              <a:rPr lang="en-GB" sz="1100" dirty="0">
                <a:latin typeface="Poppins" panose="00000500000000000000" pitchFamily="2" charset="0"/>
                <a:cs typeface="Poppins" panose="00000500000000000000" pitchFamily="2" charset="0"/>
              </a:rPr>
              <a:t>.  Welcome to the 21</a:t>
            </a:r>
            <a:r>
              <a:rPr lang="en-GB" sz="1100" baseline="30000" dirty="0">
                <a:latin typeface="Poppins" panose="00000500000000000000" pitchFamily="2" charset="0"/>
                <a:cs typeface="Poppins" panose="00000500000000000000" pitchFamily="2" charset="0"/>
              </a:rPr>
              <a:t>st</a:t>
            </a:r>
            <a:r>
              <a:rPr lang="en-GB" sz="1100" dirty="0">
                <a:latin typeface="Poppins" panose="00000500000000000000" pitchFamily="2" charset="0"/>
                <a:cs typeface="Poppins" panose="00000500000000000000" pitchFamily="2" charset="0"/>
              </a:rPr>
              <a:t> Century</a:t>
            </a:r>
          </a:p>
          <a:p>
            <a:pPr algn="ctr"/>
            <a:r>
              <a:rPr lang="en-GB" sz="1100" dirty="0">
                <a:latin typeface="Poppins" panose="00000500000000000000" pitchFamily="2" charset="0"/>
                <a:cs typeface="Poppins" panose="00000500000000000000" pitchFamily="2" charset="0"/>
              </a:rPr>
              <a:t>www.BTFCWomen.co.uk</a:t>
            </a:r>
          </a:p>
        </p:txBody>
      </p:sp>
      <p:pic>
        <p:nvPicPr>
          <p:cNvPr id="7" name="Picture 6">
            <a:hlinkClick r:id="rId3"/>
            <a:extLst>
              <a:ext uri="{FF2B5EF4-FFF2-40B4-BE49-F238E27FC236}">
                <a16:creationId xmlns:a16="http://schemas.microsoft.com/office/drawing/2014/main" id="{8221B44B-CEC6-2E79-D8E6-B8A4C61D3DB6}"/>
              </a:ext>
            </a:extLst>
          </p:cNvPr>
          <p:cNvPicPr>
            <a:picLocks noChangeAspect="1"/>
          </p:cNvPicPr>
          <p:nvPr/>
        </p:nvPicPr>
        <p:blipFill>
          <a:blip r:embed="rId4"/>
          <a:stretch>
            <a:fillRect/>
          </a:stretch>
        </p:blipFill>
        <p:spPr>
          <a:xfrm>
            <a:off x="1707336" y="6372581"/>
            <a:ext cx="356306" cy="321864"/>
          </a:xfrm>
          <a:prstGeom prst="rect">
            <a:avLst/>
          </a:prstGeom>
        </p:spPr>
      </p:pic>
      <p:pic>
        <p:nvPicPr>
          <p:cNvPr id="9" name="Picture 8">
            <a:hlinkClick r:id="rId5"/>
            <a:extLst>
              <a:ext uri="{FF2B5EF4-FFF2-40B4-BE49-F238E27FC236}">
                <a16:creationId xmlns:a16="http://schemas.microsoft.com/office/drawing/2014/main" id="{CA663925-B294-9174-662D-C3195B2FAB0D}"/>
              </a:ext>
            </a:extLst>
          </p:cNvPr>
          <p:cNvPicPr>
            <a:picLocks noChangeAspect="1"/>
          </p:cNvPicPr>
          <p:nvPr/>
        </p:nvPicPr>
        <p:blipFill>
          <a:blip r:embed="rId6"/>
          <a:stretch>
            <a:fillRect/>
          </a:stretch>
        </p:blipFill>
        <p:spPr>
          <a:xfrm>
            <a:off x="2201931" y="6313662"/>
            <a:ext cx="439701" cy="439701"/>
          </a:xfrm>
          <a:prstGeom prst="rect">
            <a:avLst/>
          </a:prstGeom>
        </p:spPr>
      </p:pic>
      <p:pic>
        <p:nvPicPr>
          <p:cNvPr id="10" name="Picture 9">
            <a:hlinkClick r:id="rId7"/>
            <a:extLst>
              <a:ext uri="{FF2B5EF4-FFF2-40B4-BE49-F238E27FC236}">
                <a16:creationId xmlns:a16="http://schemas.microsoft.com/office/drawing/2014/main" id="{76D0C845-61EB-5C19-2874-04A5C73287D3}"/>
              </a:ext>
            </a:extLst>
          </p:cNvPr>
          <p:cNvPicPr>
            <a:picLocks noChangeAspect="1"/>
          </p:cNvPicPr>
          <p:nvPr/>
        </p:nvPicPr>
        <p:blipFill>
          <a:blip r:embed="rId8">
            <a:biLevel thresh="75000"/>
          </a:blip>
          <a:stretch>
            <a:fillRect/>
          </a:stretch>
        </p:blipFill>
        <p:spPr>
          <a:xfrm>
            <a:off x="2797559" y="6337508"/>
            <a:ext cx="404425" cy="404425"/>
          </a:xfrm>
          <a:prstGeom prst="rect">
            <a:avLst/>
          </a:prstGeom>
        </p:spPr>
      </p:pic>
      <p:pic>
        <p:nvPicPr>
          <p:cNvPr id="11" name="Picture 10">
            <a:hlinkClick r:id="rId9"/>
            <a:extLst>
              <a:ext uri="{FF2B5EF4-FFF2-40B4-BE49-F238E27FC236}">
                <a16:creationId xmlns:a16="http://schemas.microsoft.com/office/drawing/2014/main" id="{D655D882-6EA6-2AD5-6C39-0FDFC5C39AAC}"/>
              </a:ext>
            </a:extLst>
          </p:cNvPr>
          <p:cNvPicPr>
            <a:picLocks noChangeAspect="1"/>
          </p:cNvPicPr>
          <p:nvPr/>
        </p:nvPicPr>
        <p:blipFill>
          <a:blip r:embed="rId10"/>
          <a:stretch>
            <a:fillRect/>
          </a:stretch>
        </p:blipFill>
        <p:spPr>
          <a:xfrm>
            <a:off x="3380771" y="6300531"/>
            <a:ext cx="467863" cy="467863"/>
          </a:xfrm>
          <a:prstGeom prst="rect">
            <a:avLst/>
          </a:prstGeom>
        </p:spPr>
      </p:pic>
      <p:pic>
        <p:nvPicPr>
          <p:cNvPr id="12" name="Picture 11">
            <a:hlinkClick r:id="rId11"/>
            <a:extLst>
              <a:ext uri="{FF2B5EF4-FFF2-40B4-BE49-F238E27FC236}">
                <a16:creationId xmlns:a16="http://schemas.microsoft.com/office/drawing/2014/main" id="{DF2C5365-A41B-49AB-0ADE-8A412F5F0D89}"/>
              </a:ext>
            </a:extLst>
          </p:cNvPr>
          <p:cNvPicPr>
            <a:picLocks noChangeAspect="1"/>
          </p:cNvPicPr>
          <p:nvPr/>
        </p:nvPicPr>
        <p:blipFill>
          <a:blip r:embed="rId12"/>
          <a:stretch>
            <a:fillRect/>
          </a:stretch>
        </p:blipFill>
        <p:spPr>
          <a:xfrm>
            <a:off x="3973016" y="6330454"/>
            <a:ext cx="406384" cy="411479"/>
          </a:xfrm>
          <a:prstGeom prst="rect">
            <a:avLst/>
          </a:prstGeom>
        </p:spPr>
      </p:pic>
      <p:pic>
        <p:nvPicPr>
          <p:cNvPr id="13" name="Picture 12">
            <a:extLst>
              <a:ext uri="{FF2B5EF4-FFF2-40B4-BE49-F238E27FC236}">
                <a16:creationId xmlns:a16="http://schemas.microsoft.com/office/drawing/2014/main" id="{202E4698-1CB0-1A8C-0B24-25368A447D45}"/>
              </a:ext>
            </a:extLst>
          </p:cNvPr>
          <p:cNvPicPr>
            <a:picLocks noChangeAspect="1"/>
          </p:cNvPicPr>
          <p:nvPr/>
        </p:nvPicPr>
        <p:blipFill>
          <a:blip r:embed="rId13">
            <a:grayscl/>
            <a:extLst>
              <a:ext uri="{28A0092B-C50C-407E-A947-70E740481C1C}">
                <a14:useLocalDpi xmlns:a14="http://schemas.microsoft.com/office/drawing/2010/main" val="0"/>
              </a:ext>
            </a:extLst>
          </a:blip>
          <a:stretch>
            <a:fillRect/>
          </a:stretch>
        </p:blipFill>
        <p:spPr>
          <a:xfrm>
            <a:off x="7392174" y="408916"/>
            <a:ext cx="3503652" cy="3503652"/>
          </a:xfrm>
          <a:prstGeom prst="rect">
            <a:avLst/>
          </a:prstGeom>
        </p:spPr>
      </p:pic>
      <p:sp>
        <p:nvSpPr>
          <p:cNvPr id="3" name="TextBox 2">
            <a:extLst>
              <a:ext uri="{FF2B5EF4-FFF2-40B4-BE49-F238E27FC236}">
                <a16:creationId xmlns:a16="http://schemas.microsoft.com/office/drawing/2014/main" id="{A1C1F197-E757-21F2-76F5-D3ADE9209126}"/>
              </a:ext>
            </a:extLst>
          </p:cNvPr>
          <p:cNvSpPr txBox="1"/>
          <p:nvPr/>
        </p:nvSpPr>
        <p:spPr>
          <a:xfrm>
            <a:off x="7709535" y="6596390"/>
            <a:ext cx="2868930" cy="261610"/>
          </a:xfrm>
          <a:prstGeom prst="rect">
            <a:avLst/>
          </a:prstGeom>
          <a:noFill/>
        </p:spPr>
        <p:txBody>
          <a:bodyPr wrap="square" rtlCol="0">
            <a:spAutoFit/>
          </a:bodyPr>
          <a:lstStyle/>
          <a:p>
            <a:pPr algn="ctr"/>
            <a:r>
              <a:rPr lang="en-GB" sz="1100" dirty="0">
                <a:latin typeface="Poppins" panose="00000500000000000000" pitchFamily="2" charset="0"/>
                <a:cs typeface="Poppins" panose="00000500000000000000" pitchFamily="2" charset="0"/>
              </a:rPr>
              <a:t>LEAGUE CUP</a:t>
            </a:r>
            <a:endParaRPr lang="en-GB" sz="1100" u="sng"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90472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66DC8-FF4E-4591-A6DA-ABC4C057038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8FAF7A7-B2D4-452F-9C9B-93CEA913BCB5}"/>
              </a:ext>
            </a:extLst>
          </p:cNvPr>
          <p:cNvSpPr txBox="1"/>
          <p:nvPr/>
        </p:nvSpPr>
        <p:spPr>
          <a:xfrm>
            <a:off x="0" y="0"/>
            <a:ext cx="6096000" cy="230832"/>
          </a:xfrm>
          <a:prstGeom prst="rect">
            <a:avLst/>
          </a:prstGeom>
          <a:noFill/>
        </p:spPr>
        <p:txBody>
          <a:bodyPr wrap="square" rtlCol="0">
            <a:spAutoFit/>
          </a:bodyPr>
          <a:lstStyle/>
          <a:p>
            <a:r>
              <a:rPr lang="en-GB" sz="900" dirty="0">
                <a:latin typeface="Poppins" panose="00000500000000000000" pitchFamily="2" charset="0"/>
                <a:cs typeface="Poppins" panose="00000500000000000000" pitchFamily="2" charset="0"/>
              </a:rPr>
              <a:t>2025-26 Season</a:t>
            </a:r>
          </a:p>
        </p:txBody>
      </p:sp>
      <p:sp>
        <p:nvSpPr>
          <p:cNvPr id="3" name="TextBox 2">
            <a:extLst>
              <a:ext uri="{FF2B5EF4-FFF2-40B4-BE49-F238E27FC236}">
                <a16:creationId xmlns:a16="http://schemas.microsoft.com/office/drawing/2014/main" id="{085BB190-F059-9CA1-3947-62C0A8CB1D60}"/>
              </a:ext>
            </a:extLst>
          </p:cNvPr>
          <p:cNvSpPr txBox="1"/>
          <p:nvPr/>
        </p:nvSpPr>
        <p:spPr>
          <a:xfrm>
            <a:off x="0" y="230832"/>
            <a:ext cx="822960" cy="3693319"/>
          </a:xfrm>
          <a:prstGeom prst="rect">
            <a:avLst/>
          </a:prstGeom>
          <a:noFill/>
        </p:spPr>
        <p:txBody>
          <a:bodyPr wrap="square" rtlCol="0">
            <a:spAutoFit/>
          </a:bodyPr>
          <a:lstStyle/>
          <a:p>
            <a:r>
              <a:rPr lang="en-GB" sz="900" u="sng" dirty="0">
                <a:latin typeface="Poppins" panose="00000500000000000000" pitchFamily="2" charset="0"/>
                <a:cs typeface="Poppins" panose="00000500000000000000" pitchFamily="2" charset="0"/>
              </a:rPr>
              <a:t>Date</a:t>
            </a:r>
          </a:p>
          <a:p>
            <a:r>
              <a:rPr lang="en-GB" sz="900" dirty="0">
                <a:latin typeface="Poppins" panose="00000500000000000000" pitchFamily="2" charset="0"/>
                <a:cs typeface="Poppins" panose="00000500000000000000" pitchFamily="2" charset="0"/>
              </a:rPr>
              <a:t>17-Aug-25</a:t>
            </a:r>
          </a:p>
          <a:p>
            <a:r>
              <a:rPr lang="en-GB" sz="900" dirty="0">
                <a:latin typeface="Poppins" panose="00000500000000000000" pitchFamily="2" charset="0"/>
                <a:cs typeface="Poppins" panose="00000500000000000000" pitchFamily="2" charset="0"/>
              </a:rPr>
              <a:t>19-Aug-25</a:t>
            </a:r>
          </a:p>
          <a:p>
            <a:r>
              <a:rPr lang="en-GB" sz="900" dirty="0">
                <a:latin typeface="Poppins" panose="00000500000000000000" pitchFamily="2" charset="0"/>
                <a:cs typeface="Poppins" panose="00000500000000000000" pitchFamily="2" charset="0"/>
              </a:rPr>
              <a:t>24-Aug-25</a:t>
            </a:r>
          </a:p>
          <a:p>
            <a:r>
              <a:rPr lang="en-GB" sz="900" dirty="0">
                <a:latin typeface="Poppins" panose="00000500000000000000" pitchFamily="2" charset="0"/>
                <a:cs typeface="Poppins" panose="00000500000000000000" pitchFamily="2" charset="0"/>
              </a:rPr>
              <a:t>31-Aug-25</a:t>
            </a:r>
          </a:p>
          <a:p>
            <a:r>
              <a:rPr lang="en-GB" sz="900" dirty="0">
                <a:latin typeface="Poppins" panose="00000500000000000000" pitchFamily="2" charset="0"/>
                <a:cs typeface="Poppins" panose="00000500000000000000" pitchFamily="2" charset="0"/>
              </a:rPr>
              <a:t>07-Sep-25</a:t>
            </a:r>
          </a:p>
          <a:p>
            <a:r>
              <a:rPr lang="en-GB" sz="900" dirty="0">
                <a:latin typeface="Poppins" panose="00000500000000000000" pitchFamily="2" charset="0"/>
                <a:cs typeface="Poppins" panose="00000500000000000000" pitchFamily="2" charset="0"/>
              </a:rPr>
              <a:t>14-Sep-25</a:t>
            </a:r>
          </a:p>
          <a:p>
            <a:r>
              <a:rPr lang="en-GB" sz="900" dirty="0">
                <a:latin typeface="Poppins" panose="00000500000000000000" pitchFamily="2" charset="0"/>
                <a:cs typeface="Poppins" panose="00000500000000000000" pitchFamily="2" charset="0"/>
              </a:rPr>
              <a:t>21-Sep-25</a:t>
            </a:r>
          </a:p>
          <a:p>
            <a:r>
              <a:rPr lang="en-GB" sz="900" dirty="0">
                <a:latin typeface="Poppins" panose="00000500000000000000" pitchFamily="2" charset="0"/>
                <a:cs typeface="Poppins" panose="00000500000000000000" pitchFamily="2" charset="0"/>
              </a:rPr>
              <a:t>28-Sep-25</a:t>
            </a:r>
          </a:p>
          <a:p>
            <a:r>
              <a:rPr lang="en-GB" sz="900" dirty="0">
                <a:latin typeface="Poppins" panose="00000500000000000000" pitchFamily="2" charset="0"/>
                <a:cs typeface="Poppins" panose="00000500000000000000" pitchFamily="2" charset="0"/>
              </a:rPr>
              <a:t>05-Oct-25</a:t>
            </a:r>
          </a:p>
          <a:p>
            <a:r>
              <a:rPr lang="en-GB" sz="900" dirty="0">
                <a:latin typeface="Poppins" panose="00000500000000000000" pitchFamily="2" charset="0"/>
                <a:cs typeface="Poppins" panose="00000500000000000000" pitchFamily="2" charset="0"/>
              </a:rPr>
              <a:t>12-Oct-25</a:t>
            </a:r>
          </a:p>
          <a:p>
            <a:r>
              <a:rPr lang="en-GB" sz="900" dirty="0">
                <a:latin typeface="Poppins" panose="00000500000000000000" pitchFamily="2" charset="0"/>
                <a:cs typeface="Poppins" panose="00000500000000000000" pitchFamily="2" charset="0"/>
              </a:rPr>
              <a:t>29-Oct-25</a:t>
            </a:r>
          </a:p>
          <a:p>
            <a:r>
              <a:rPr lang="en-GB" sz="900" dirty="0">
                <a:latin typeface="Poppins" panose="00000500000000000000" pitchFamily="2" charset="0"/>
                <a:cs typeface="Poppins" panose="00000500000000000000" pitchFamily="2" charset="0"/>
              </a:rPr>
              <a:t>02-Nov-25</a:t>
            </a:r>
          </a:p>
          <a:p>
            <a:r>
              <a:rPr lang="en-GB" sz="900" dirty="0">
                <a:latin typeface="Poppins" panose="00000500000000000000" pitchFamily="2" charset="0"/>
                <a:cs typeface="Poppins" panose="00000500000000000000" pitchFamily="2" charset="0"/>
              </a:rPr>
              <a:t>16-Nov-25</a:t>
            </a:r>
          </a:p>
          <a:p>
            <a:r>
              <a:rPr lang="en-GB" sz="900" dirty="0">
                <a:latin typeface="Poppins" panose="00000500000000000000" pitchFamily="2" charset="0"/>
                <a:cs typeface="Poppins" panose="00000500000000000000" pitchFamily="2" charset="0"/>
              </a:rPr>
              <a:t>30-Nov-25</a:t>
            </a:r>
          </a:p>
          <a:p>
            <a:r>
              <a:rPr lang="en-GB" sz="900" dirty="0">
                <a:latin typeface="Poppins" panose="00000500000000000000" pitchFamily="2" charset="0"/>
                <a:cs typeface="Poppins" panose="00000500000000000000" pitchFamily="2" charset="0"/>
              </a:rPr>
              <a:t>07-Dec-25</a:t>
            </a:r>
          </a:p>
          <a:p>
            <a:r>
              <a:rPr lang="en-GB" sz="900" dirty="0">
                <a:latin typeface="Poppins" panose="00000500000000000000" pitchFamily="2" charset="0"/>
                <a:cs typeface="Poppins" panose="00000500000000000000" pitchFamily="2" charset="0"/>
              </a:rPr>
              <a:t>04-Jan-26</a:t>
            </a:r>
          </a:p>
          <a:p>
            <a:r>
              <a:rPr lang="en-GB" sz="900" dirty="0">
                <a:latin typeface="Poppins" panose="00000500000000000000" pitchFamily="2" charset="0"/>
                <a:cs typeface="Poppins" panose="00000500000000000000" pitchFamily="2" charset="0"/>
              </a:rPr>
              <a:t>25-Jan-26</a:t>
            </a:r>
          </a:p>
          <a:p>
            <a:r>
              <a:rPr lang="en-GB" sz="900" dirty="0">
                <a:latin typeface="Poppins" panose="00000500000000000000" pitchFamily="2" charset="0"/>
                <a:cs typeface="Poppins" panose="00000500000000000000" pitchFamily="2" charset="0"/>
              </a:rPr>
              <a:t>08-Feb-26</a:t>
            </a:r>
          </a:p>
          <a:p>
            <a:r>
              <a:rPr lang="en-GB" sz="900" dirty="0">
                <a:latin typeface="Poppins" panose="00000500000000000000" pitchFamily="2" charset="0"/>
                <a:cs typeface="Poppins" panose="00000500000000000000" pitchFamily="2" charset="0"/>
              </a:rPr>
              <a:t>18-Feb-26</a:t>
            </a:r>
          </a:p>
          <a:p>
            <a:r>
              <a:rPr lang="en-GB" sz="900" dirty="0">
                <a:latin typeface="Poppins" panose="00000500000000000000" pitchFamily="2" charset="0"/>
                <a:cs typeface="Poppins" panose="00000500000000000000" pitchFamily="2" charset="0"/>
              </a:rPr>
              <a:t>22-Feb-26</a:t>
            </a:r>
          </a:p>
          <a:p>
            <a:r>
              <a:rPr lang="en-GB" sz="900" dirty="0">
                <a:latin typeface="Poppins" panose="00000500000000000000" pitchFamily="2" charset="0"/>
                <a:cs typeface="Poppins" panose="00000500000000000000" pitchFamily="2" charset="0"/>
              </a:rPr>
              <a:t>​08-Mar-26</a:t>
            </a:r>
          </a:p>
          <a:p>
            <a:r>
              <a:rPr lang="en-GB" sz="900" dirty="0">
                <a:latin typeface="Poppins" panose="00000500000000000000" pitchFamily="2" charset="0"/>
                <a:cs typeface="Poppins" panose="00000500000000000000" pitchFamily="2" charset="0"/>
              </a:rPr>
              <a:t>22-Mar-26</a:t>
            </a:r>
          </a:p>
          <a:p>
            <a:r>
              <a:rPr lang="en-GB" sz="900" dirty="0">
                <a:latin typeface="Poppins" panose="00000500000000000000" pitchFamily="2" charset="0"/>
                <a:cs typeface="Poppins" panose="00000500000000000000" pitchFamily="2" charset="0"/>
              </a:rPr>
              <a:t>29-Mar-26</a:t>
            </a:r>
          </a:p>
          <a:p>
            <a:r>
              <a:rPr lang="en-GB" sz="900" dirty="0">
                <a:latin typeface="Poppins" panose="00000500000000000000" pitchFamily="2" charset="0"/>
                <a:cs typeface="Poppins" panose="00000500000000000000" pitchFamily="2" charset="0"/>
              </a:rPr>
              <a:t>12-Apr-26</a:t>
            </a:r>
          </a:p>
          <a:p>
            <a:r>
              <a:rPr lang="en-GB" sz="900" dirty="0">
                <a:latin typeface="Poppins" panose="00000500000000000000" pitchFamily="2" charset="0"/>
                <a:cs typeface="Poppins" panose="00000500000000000000" pitchFamily="2" charset="0"/>
              </a:rPr>
              <a:t>26-Apr-26</a:t>
            </a:r>
          </a:p>
        </p:txBody>
      </p:sp>
      <p:sp>
        <p:nvSpPr>
          <p:cNvPr id="4" name="TextBox 3">
            <a:extLst>
              <a:ext uri="{FF2B5EF4-FFF2-40B4-BE49-F238E27FC236}">
                <a16:creationId xmlns:a16="http://schemas.microsoft.com/office/drawing/2014/main" id="{460FEFED-1AEC-5858-AC47-21724ED2DF3D}"/>
              </a:ext>
            </a:extLst>
          </p:cNvPr>
          <p:cNvSpPr txBox="1"/>
          <p:nvPr/>
        </p:nvSpPr>
        <p:spPr>
          <a:xfrm>
            <a:off x="822960" y="230832"/>
            <a:ext cx="2377440" cy="3693319"/>
          </a:xfrm>
          <a:prstGeom prst="rect">
            <a:avLst/>
          </a:prstGeom>
          <a:noFill/>
        </p:spPr>
        <p:txBody>
          <a:bodyPr wrap="square" rtlCol="0">
            <a:spAutoFit/>
          </a:bodyPr>
          <a:lstStyle/>
          <a:p>
            <a:r>
              <a:rPr lang="en-GB" sz="900" u="sng" dirty="0">
                <a:latin typeface="Poppins" panose="00000500000000000000" pitchFamily="2" charset="0"/>
                <a:cs typeface="Poppins" panose="00000500000000000000" pitchFamily="2" charset="0"/>
              </a:rPr>
              <a:t>Versus</a:t>
            </a:r>
          </a:p>
          <a:p>
            <a:r>
              <a:rPr lang="en-GB" sz="900" dirty="0">
                <a:latin typeface="Poppins" panose="00000500000000000000" pitchFamily="2" charset="0"/>
                <a:cs typeface="Poppins" panose="00000500000000000000" pitchFamily="2" charset="0"/>
              </a:rPr>
              <a:t>AFC Bournemouth</a:t>
            </a:r>
          </a:p>
          <a:p>
            <a:r>
              <a:rPr lang="en-GB" sz="900" dirty="0">
                <a:latin typeface="Poppins" panose="00000500000000000000" pitchFamily="2" charset="0"/>
                <a:cs typeface="Poppins" panose="00000500000000000000" pitchFamily="2" charset="0"/>
              </a:rPr>
              <a:t>AFC Sudbury</a:t>
            </a:r>
          </a:p>
          <a:p>
            <a:r>
              <a:rPr lang="en-GB" sz="900" dirty="0">
                <a:latin typeface="Poppins" panose="00000500000000000000" pitchFamily="2" charset="0"/>
                <a:cs typeface="Poppins" panose="00000500000000000000" pitchFamily="2" charset="0"/>
              </a:rPr>
              <a:t>GWALIA UNITED</a:t>
            </a:r>
          </a:p>
          <a:p>
            <a:r>
              <a:rPr lang="en-GB" sz="900" dirty="0">
                <a:latin typeface="Poppins" panose="00000500000000000000" pitchFamily="2" charset="0"/>
                <a:cs typeface="Poppins" panose="00000500000000000000" pitchFamily="2" charset="0"/>
              </a:rPr>
              <a:t>Plymouth Argyle</a:t>
            </a:r>
          </a:p>
          <a:p>
            <a:r>
              <a:rPr lang="en-GB" sz="900" dirty="0">
                <a:latin typeface="Poppins" panose="00000500000000000000" pitchFamily="2" charset="0"/>
                <a:cs typeface="Poppins" panose="00000500000000000000" pitchFamily="2" charset="0"/>
              </a:rPr>
              <a:t>CHATHAM TOWN</a:t>
            </a:r>
          </a:p>
          <a:p>
            <a:r>
              <a:rPr lang="en-GB" sz="900" dirty="0">
                <a:latin typeface="Poppins" panose="00000500000000000000" pitchFamily="2" charset="0"/>
                <a:cs typeface="Poppins" panose="00000500000000000000" pitchFamily="2" charset="0"/>
              </a:rPr>
              <a:t>REAL BEDFORD</a:t>
            </a:r>
          </a:p>
          <a:p>
            <a:r>
              <a:rPr lang="en-GB" sz="900" dirty="0">
                <a:latin typeface="Poppins" panose="00000500000000000000" pitchFamily="2" charset="0"/>
                <a:cs typeface="Poppins" panose="00000500000000000000" pitchFamily="2" charset="0"/>
              </a:rPr>
              <a:t>Watford</a:t>
            </a:r>
          </a:p>
          <a:p>
            <a:r>
              <a:rPr lang="en-GB" sz="900" dirty="0">
                <a:latin typeface="Poppins" panose="00000500000000000000" pitchFamily="2" charset="0"/>
                <a:cs typeface="Poppins" panose="00000500000000000000" pitchFamily="2" charset="0"/>
              </a:rPr>
              <a:t>LONDON CITY LIONESSES ACADEMY</a:t>
            </a:r>
          </a:p>
          <a:p>
            <a:r>
              <a:rPr lang="en-GB" sz="900" dirty="0">
                <a:latin typeface="Poppins" panose="00000500000000000000" pitchFamily="2" charset="0"/>
                <a:cs typeface="Poppins" panose="00000500000000000000" pitchFamily="2" charset="0"/>
              </a:rPr>
              <a:t>AFC WIMBLEDON</a:t>
            </a:r>
          </a:p>
          <a:p>
            <a:r>
              <a:rPr lang="en-GB" sz="900" dirty="0">
                <a:latin typeface="Poppins" panose="00000500000000000000" pitchFamily="2" charset="0"/>
                <a:cs typeface="Poppins" panose="00000500000000000000" pitchFamily="2" charset="0"/>
              </a:rPr>
              <a:t>Oxford United</a:t>
            </a:r>
          </a:p>
          <a:p>
            <a:r>
              <a:rPr lang="en-GB" sz="900" dirty="0">
                <a:latin typeface="Poppins" panose="00000500000000000000" pitchFamily="2" charset="0"/>
                <a:cs typeface="Poppins" panose="00000500000000000000" pitchFamily="2" charset="0"/>
              </a:rPr>
              <a:t>Hashtag United</a:t>
            </a:r>
          </a:p>
          <a:p>
            <a:r>
              <a:rPr lang="en-GB" sz="900" dirty="0">
                <a:latin typeface="Poppins" panose="00000500000000000000" pitchFamily="2" charset="0"/>
                <a:cs typeface="Poppins" panose="00000500000000000000" pitchFamily="2" charset="0"/>
              </a:rPr>
              <a:t>EXETER CITY</a:t>
            </a:r>
          </a:p>
          <a:p>
            <a:r>
              <a:rPr lang="en-GB" sz="900" dirty="0">
                <a:latin typeface="Poppins" panose="00000500000000000000" pitchFamily="2" charset="0"/>
                <a:cs typeface="Poppins" panose="00000500000000000000" pitchFamily="2" charset="0"/>
              </a:rPr>
              <a:t>LEWES</a:t>
            </a:r>
          </a:p>
          <a:p>
            <a:r>
              <a:rPr lang="en-GB" sz="900" dirty="0">
                <a:latin typeface="Poppins" panose="00000500000000000000" pitchFamily="2" charset="0"/>
                <a:cs typeface="Poppins" panose="00000500000000000000" pitchFamily="2" charset="0"/>
              </a:rPr>
              <a:t>Cheltenham Town</a:t>
            </a:r>
          </a:p>
          <a:p>
            <a:r>
              <a:rPr lang="en-GB" sz="900" dirty="0">
                <a:latin typeface="Poppins" panose="00000500000000000000" pitchFamily="2" charset="0"/>
                <a:cs typeface="Poppins" panose="00000500000000000000" pitchFamily="2" charset="0"/>
              </a:rPr>
              <a:t>AFC BOURNEMOUTH</a:t>
            </a:r>
          </a:p>
          <a:p>
            <a:r>
              <a:rPr lang="en-GB" sz="900" dirty="0">
                <a:latin typeface="Poppins" panose="00000500000000000000" pitchFamily="2" charset="0"/>
                <a:cs typeface="Poppins" panose="00000500000000000000" pitchFamily="2" charset="0"/>
              </a:rPr>
              <a:t>Gwalia United</a:t>
            </a:r>
          </a:p>
          <a:p>
            <a:r>
              <a:rPr lang="en-GB" sz="900" dirty="0">
                <a:latin typeface="Poppins" panose="00000500000000000000" pitchFamily="2" charset="0"/>
                <a:cs typeface="Poppins" panose="00000500000000000000" pitchFamily="2" charset="0"/>
              </a:rPr>
              <a:t>PLYMOUTH ARGYLE</a:t>
            </a:r>
          </a:p>
          <a:p>
            <a:r>
              <a:rPr lang="en-GB" sz="900" dirty="0">
                <a:latin typeface="Poppins" panose="00000500000000000000" pitchFamily="2" charset="0"/>
                <a:cs typeface="Poppins" panose="00000500000000000000" pitchFamily="2" charset="0"/>
              </a:rPr>
              <a:t>Exeter City</a:t>
            </a:r>
          </a:p>
          <a:p>
            <a:r>
              <a:rPr lang="en-GB" sz="900" dirty="0">
                <a:latin typeface="Poppins" panose="00000500000000000000" pitchFamily="2" charset="0"/>
                <a:cs typeface="Poppins" panose="00000500000000000000" pitchFamily="2" charset="0"/>
              </a:rPr>
              <a:t>HASHTAG UNITED</a:t>
            </a:r>
          </a:p>
          <a:p>
            <a:r>
              <a:rPr lang="en-GB" sz="900" dirty="0">
                <a:latin typeface="Poppins" panose="00000500000000000000" pitchFamily="2" charset="0"/>
                <a:cs typeface="Poppins" panose="00000500000000000000" pitchFamily="2" charset="0"/>
              </a:rPr>
              <a:t>Real Bedford</a:t>
            </a:r>
          </a:p>
          <a:p>
            <a:r>
              <a:rPr lang="en-GB" sz="900" dirty="0">
                <a:latin typeface="Poppins" panose="00000500000000000000" pitchFamily="2" charset="0"/>
                <a:cs typeface="Poppins" panose="00000500000000000000" pitchFamily="2" charset="0"/>
              </a:rPr>
              <a:t>WATFORD</a:t>
            </a:r>
          </a:p>
          <a:p>
            <a:r>
              <a:rPr lang="en-GB" sz="900" dirty="0">
                <a:latin typeface="Poppins" panose="00000500000000000000" pitchFamily="2" charset="0"/>
                <a:cs typeface="Poppins" panose="00000500000000000000" pitchFamily="2" charset="0"/>
              </a:rPr>
              <a:t>OXFORD UNITED</a:t>
            </a:r>
          </a:p>
          <a:p>
            <a:r>
              <a:rPr lang="en-GB" sz="900" dirty="0">
                <a:latin typeface="Poppins" panose="00000500000000000000" pitchFamily="2" charset="0"/>
                <a:cs typeface="Poppins" panose="00000500000000000000" pitchFamily="2" charset="0"/>
              </a:rPr>
              <a:t>AFC Wimbledon</a:t>
            </a:r>
          </a:p>
          <a:p>
            <a:r>
              <a:rPr lang="en-GB" sz="900" dirty="0">
                <a:latin typeface="Poppins" panose="00000500000000000000" pitchFamily="2" charset="0"/>
                <a:cs typeface="Poppins" panose="00000500000000000000" pitchFamily="2" charset="0"/>
              </a:rPr>
              <a:t>Lewes</a:t>
            </a:r>
          </a:p>
          <a:p>
            <a:r>
              <a:rPr lang="en-GB" sz="900" dirty="0">
                <a:latin typeface="Poppins" panose="00000500000000000000" pitchFamily="2" charset="0"/>
                <a:cs typeface="Poppins" panose="00000500000000000000" pitchFamily="2" charset="0"/>
              </a:rPr>
              <a:t>CHELTENHAM TOWN</a:t>
            </a:r>
          </a:p>
        </p:txBody>
      </p:sp>
      <p:sp>
        <p:nvSpPr>
          <p:cNvPr id="5" name="TextBox 4">
            <a:extLst>
              <a:ext uri="{FF2B5EF4-FFF2-40B4-BE49-F238E27FC236}">
                <a16:creationId xmlns:a16="http://schemas.microsoft.com/office/drawing/2014/main" id="{CE7C7C8E-CD4F-EAB0-2A85-7B112CE8D5FB}"/>
              </a:ext>
            </a:extLst>
          </p:cNvPr>
          <p:cNvSpPr txBox="1"/>
          <p:nvPr/>
        </p:nvSpPr>
        <p:spPr>
          <a:xfrm>
            <a:off x="3200400" y="230832"/>
            <a:ext cx="960120" cy="3831818"/>
          </a:xfrm>
          <a:prstGeom prst="rect">
            <a:avLst/>
          </a:prstGeom>
          <a:noFill/>
        </p:spPr>
        <p:txBody>
          <a:bodyPr wrap="square" rtlCol="0">
            <a:spAutoFit/>
          </a:bodyPr>
          <a:lstStyle/>
          <a:p>
            <a:pPr algn="ctr"/>
            <a:r>
              <a:rPr lang="en-GB" sz="900" u="sng" dirty="0">
                <a:latin typeface="Poppins" panose="00000500000000000000" pitchFamily="2" charset="0"/>
                <a:cs typeface="Poppins" panose="00000500000000000000" pitchFamily="2" charset="0"/>
              </a:rPr>
              <a:t>Comp.</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 Cup</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 Cup</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 Cup</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a:p>
            <a:pPr algn="ctr"/>
            <a:r>
              <a:rPr lang="en-GB" sz="900" dirty="0">
                <a:latin typeface="Poppins" panose="00000500000000000000" pitchFamily="2" charset="0"/>
                <a:cs typeface="Poppins" panose="00000500000000000000" pitchFamily="2" charset="0"/>
              </a:rPr>
              <a:t>League</a:t>
            </a:r>
          </a:p>
        </p:txBody>
      </p:sp>
      <p:sp>
        <p:nvSpPr>
          <p:cNvPr id="6" name="TextBox 5">
            <a:extLst>
              <a:ext uri="{FF2B5EF4-FFF2-40B4-BE49-F238E27FC236}">
                <a16:creationId xmlns:a16="http://schemas.microsoft.com/office/drawing/2014/main" id="{502EFA9E-C845-82BC-76FB-E0ACC85E3722}"/>
              </a:ext>
            </a:extLst>
          </p:cNvPr>
          <p:cNvSpPr txBox="1"/>
          <p:nvPr/>
        </p:nvSpPr>
        <p:spPr>
          <a:xfrm>
            <a:off x="4710288" y="230831"/>
            <a:ext cx="3878580" cy="2169825"/>
          </a:xfrm>
          <a:prstGeom prst="rect">
            <a:avLst/>
          </a:prstGeom>
          <a:noFill/>
        </p:spPr>
        <p:txBody>
          <a:bodyPr wrap="square" rtlCol="0">
            <a:spAutoFit/>
          </a:bodyPr>
          <a:lstStyle/>
          <a:p>
            <a:r>
              <a:rPr lang="en-GB" sz="900" u="sng" dirty="0">
                <a:latin typeface="Poppins" panose="00000500000000000000" pitchFamily="2" charset="0"/>
                <a:cs typeface="Poppins" panose="00000500000000000000" pitchFamily="2" charset="0"/>
              </a:rPr>
              <a:t>Goal Scorers (Notes)</a:t>
            </a:r>
          </a:p>
          <a:p>
            <a:r>
              <a:rPr lang="en-GB" sz="900" i="1" dirty="0">
                <a:latin typeface="Poppins" panose="00000500000000000000" pitchFamily="2" charset="0"/>
                <a:cs typeface="Poppins" panose="00000500000000000000" pitchFamily="2" charset="0"/>
              </a:rPr>
              <a:t>(at Ringwood Town F.C.)</a:t>
            </a:r>
          </a:p>
          <a:p>
            <a:r>
              <a:rPr lang="en-GB" sz="900" dirty="0">
                <a:latin typeface="Poppins" panose="00000500000000000000" pitchFamily="2" charset="0"/>
                <a:cs typeface="Poppins" panose="00000500000000000000" pitchFamily="2" charset="0"/>
              </a:rPr>
              <a:t>T. Nee-Chambers</a:t>
            </a:r>
          </a:p>
          <a:p>
            <a:r>
              <a:rPr lang="en-GB" sz="900" dirty="0">
                <a:latin typeface="Poppins" panose="00000500000000000000" pitchFamily="2" charset="0"/>
                <a:cs typeface="Poppins" panose="00000500000000000000" pitchFamily="2" charset="0"/>
              </a:rPr>
              <a:t>E. </a:t>
            </a:r>
            <a:r>
              <a:rPr lang="en-GB" sz="900" dirty="0" err="1">
                <a:latin typeface="Poppins" panose="00000500000000000000" pitchFamily="2" charset="0"/>
                <a:cs typeface="Poppins" panose="00000500000000000000" pitchFamily="2" charset="0"/>
              </a:rPr>
              <a:t>Lempek</a:t>
            </a:r>
            <a:r>
              <a:rPr lang="en-GB" sz="900" dirty="0">
                <a:latin typeface="Poppins" panose="00000500000000000000" pitchFamily="2" charset="0"/>
                <a:cs typeface="Poppins" panose="00000500000000000000" pitchFamily="2" charset="0"/>
              </a:rPr>
              <a:t> (Pen)</a:t>
            </a:r>
          </a:p>
          <a:p>
            <a:endParaRPr lang="en-GB" sz="900" dirty="0">
              <a:latin typeface="Poppins" panose="00000500000000000000" pitchFamily="2" charset="0"/>
              <a:cs typeface="Poppins" panose="00000500000000000000" pitchFamily="2" charset="0"/>
            </a:endParaRPr>
          </a:p>
          <a:p>
            <a:endParaRPr lang="en-GB" sz="900" dirty="0">
              <a:latin typeface="Poppins" panose="00000500000000000000" pitchFamily="2" charset="0"/>
              <a:cs typeface="Poppins" panose="00000500000000000000" pitchFamily="2" charset="0"/>
            </a:endParaRPr>
          </a:p>
          <a:p>
            <a:endParaRPr lang="en-GB" sz="900" dirty="0">
              <a:latin typeface="Poppins" panose="00000500000000000000" pitchFamily="2" charset="0"/>
              <a:cs typeface="Poppins" panose="00000500000000000000" pitchFamily="2" charset="0"/>
            </a:endParaRPr>
          </a:p>
          <a:p>
            <a:r>
              <a:rPr lang="en-GB" sz="900" i="1" dirty="0">
                <a:latin typeface="Poppins" panose="00000500000000000000" pitchFamily="2" charset="0"/>
                <a:cs typeface="Poppins" panose="00000500000000000000" pitchFamily="2" charset="0"/>
              </a:rPr>
              <a:t>(at Kings Langley F.C.)</a:t>
            </a:r>
          </a:p>
          <a:p>
            <a:endParaRPr lang="en-GB" sz="900" dirty="0">
              <a:latin typeface="Poppins" panose="00000500000000000000" pitchFamily="2" charset="0"/>
              <a:cs typeface="Poppins" panose="00000500000000000000" pitchFamily="2" charset="0"/>
            </a:endParaRPr>
          </a:p>
          <a:p>
            <a:endParaRPr lang="en-GB" sz="900" dirty="0">
              <a:latin typeface="Poppins" panose="00000500000000000000" pitchFamily="2" charset="0"/>
              <a:cs typeface="Poppins" panose="00000500000000000000" pitchFamily="2" charset="0"/>
            </a:endParaRPr>
          </a:p>
          <a:p>
            <a:r>
              <a:rPr lang="en-GB" sz="900" i="1" dirty="0">
                <a:latin typeface="Poppins" panose="00000500000000000000" pitchFamily="2" charset="0"/>
                <a:cs typeface="Poppins" panose="00000500000000000000" pitchFamily="2" charset="0"/>
              </a:rPr>
              <a:t>(at Oxford City F.C.)</a:t>
            </a:r>
          </a:p>
          <a:p>
            <a:r>
              <a:rPr lang="en-GB" sz="900" i="1" dirty="0">
                <a:latin typeface="Poppins" panose="00000500000000000000" pitchFamily="2" charset="0"/>
                <a:cs typeface="Poppins" panose="00000500000000000000" pitchFamily="2" charset="0"/>
              </a:rPr>
              <a:t>(at Aveley FC)</a:t>
            </a:r>
          </a:p>
          <a:p>
            <a:endParaRPr lang="en-GB" sz="900" dirty="0">
              <a:latin typeface="Poppins" panose="00000500000000000000" pitchFamily="2" charset="0"/>
              <a:cs typeface="Poppins" panose="00000500000000000000" pitchFamily="2" charset="0"/>
            </a:endParaRPr>
          </a:p>
          <a:p>
            <a:endParaRPr lang="en-GB" sz="900" dirty="0">
              <a:latin typeface="Poppins" panose="00000500000000000000" pitchFamily="2" charset="0"/>
              <a:cs typeface="Poppins" panose="00000500000000000000" pitchFamily="2" charset="0"/>
            </a:endParaRPr>
          </a:p>
          <a:p>
            <a:r>
              <a:rPr lang="en-GB" sz="900" i="1" dirty="0">
                <a:latin typeface="Poppins" panose="00000500000000000000" pitchFamily="2" charset="0"/>
                <a:cs typeface="Poppins" panose="00000500000000000000" pitchFamily="2" charset="0"/>
              </a:rPr>
              <a:t>(at Bishop’s Cleeve F.C.)</a:t>
            </a:r>
          </a:p>
        </p:txBody>
      </p:sp>
      <p:sp>
        <p:nvSpPr>
          <p:cNvPr id="7" name="TextBox 6">
            <a:extLst>
              <a:ext uri="{FF2B5EF4-FFF2-40B4-BE49-F238E27FC236}">
                <a16:creationId xmlns:a16="http://schemas.microsoft.com/office/drawing/2014/main" id="{22E9CE9C-627C-026F-ADE0-3BFF504BCF3A}"/>
              </a:ext>
            </a:extLst>
          </p:cNvPr>
          <p:cNvSpPr txBox="1"/>
          <p:nvPr/>
        </p:nvSpPr>
        <p:spPr>
          <a:xfrm>
            <a:off x="9296400" y="115416"/>
            <a:ext cx="2895600" cy="6047809"/>
          </a:xfrm>
          <a:prstGeom prst="rect">
            <a:avLst/>
          </a:prstGeom>
          <a:noFill/>
        </p:spPr>
        <p:txBody>
          <a:bodyPr wrap="square" rtlCol="0">
            <a:spAutoFit/>
          </a:bodyPr>
          <a:lstStyle/>
          <a:p>
            <a:pPr algn="just"/>
            <a:r>
              <a:rPr lang="en-GB" sz="900" u="sng" dirty="0">
                <a:latin typeface="Poppins" panose="00000500000000000000" pitchFamily="2" charset="0"/>
                <a:cs typeface="Poppins" panose="00000500000000000000" pitchFamily="2" charset="0"/>
              </a:rPr>
              <a:t>London City Lionesses</a:t>
            </a:r>
          </a:p>
          <a:p>
            <a:pPr algn="just"/>
            <a:r>
              <a:rPr lang="en-GB" sz="900" dirty="0">
                <a:latin typeface="Poppins" panose="00000500000000000000" pitchFamily="2" charset="0"/>
                <a:cs typeface="Poppins" panose="00000500000000000000" pitchFamily="2" charset="0"/>
              </a:rPr>
              <a:t>London City Lionesses were founded in 2019, emerging from a separation from Millwall Lionesses F.C. The new club took over Millwall's license in the FA Women's Championship and was established as a fully independent, professional women's football club. This move was driven by a vision to create a dedicated environment for women's football, free from the constraints of being a secondary priority to a men's team.</a:t>
            </a:r>
          </a:p>
          <a:p>
            <a:pPr algn="just"/>
            <a:endParaRPr lang="en-GB" sz="900" dirty="0">
              <a:latin typeface="Poppins" panose="00000500000000000000" pitchFamily="2" charset="0"/>
              <a:cs typeface="Poppins" panose="00000500000000000000" pitchFamily="2" charset="0"/>
            </a:endParaRPr>
          </a:p>
          <a:p>
            <a:pPr algn="just"/>
            <a:r>
              <a:rPr lang="en-GB" sz="900" dirty="0">
                <a:latin typeface="Poppins" panose="00000500000000000000" pitchFamily="2" charset="0"/>
                <a:cs typeface="Poppins" panose="00000500000000000000" pitchFamily="2" charset="0"/>
              </a:rPr>
              <a:t>The club entered a new era in December 2023 when American businesswoman Michele Kang acquired ownership. As the owner of multiple women's sports teams, Kang brought significant investment and a global perspective to the club. This led to a period of rapid development, including a successful 2024-25 season where the Lionesses won the Championship title and became the first independent club to be promoted to the Women's Super League. The club's rise under its new ownership and independent structure has positioned it as a model for the future of professional women's football.</a:t>
            </a:r>
          </a:p>
          <a:p>
            <a:pPr algn="just"/>
            <a:endParaRPr lang="en-GB" sz="900" u="sng" dirty="0">
              <a:latin typeface="Poppins" panose="00000500000000000000" pitchFamily="2" charset="0"/>
              <a:cs typeface="Poppins" panose="00000500000000000000" pitchFamily="2" charset="0"/>
            </a:endParaRPr>
          </a:p>
          <a:p>
            <a:pPr algn="just"/>
            <a:r>
              <a:rPr lang="en-GB" sz="900" u="sng" dirty="0">
                <a:latin typeface="Poppins" panose="00000500000000000000" pitchFamily="2" charset="0"/>
                <a:cs typeface="Poppins" panose="00000500000000000000" pitchFamily="2" charset="0"/>
              </a:rPr>
              <a:t>Fixtures and Results</a:t>
            </a:r>
          </a:p>
          <a:p>
            <a:pPr algn="just"/>
            <a:r>
              <a:rPr lang="en-GB" sz="900" dirty="0">
                <a:latin typeface="Poppins" panose="00000500000000000000" pitchFamily="2" charset="0"/>
                <a:cs typeface="Poppins" panose="00000500000000000000" pitchFamily="2" charset="0"/>
              </a:rPr>
              <a:t>21 September 2025 – FAWNL South Prem</a:t>
            </a:r>
          </a:p>
          <a:p>
            <a:pPr algn="just"/>
            <a:r>
              <a:rPr lang="en-GB" sz="900" dirty="0">
                <a:latin typeface="Poppins" panose="00000500000000000000" pitchFamily="2" charset="0"/>
                <a:cs typeface="Poppins" panose="00000500000000000000" pitchFamily="2" charset="0"/>
              </a:rPr>
              <a:t>AFC Bournemouth 2-0 Cheltenham Town</a:t>
            </a:r>
          </a:p>
          <a:p>
            <a:pPr algn="just"/>
            <a:r>
              <a:rPr lang="en-GB" sz="900" dirty="0">
                <a:latin typeface="Poppins" panose="00000500000000000000" pitchFamily="2" charset="0"/>
                <a:cs typeface="Poppins" panose="00000500000000000000" pitchFamily="2" charset="0"/>
              </a:rPr>
              <a:t>AFC Wimbledon 0-1 Gwalia United</a:t>
            </a:r>
          </a:p>
          <a:p>
            <a:pPr algn="just"/>
            <a:r>
              <a:rPr lang="en-GB" sz="900" dirty="0">
                <a:latin typeface="Poppins" panose="00000500000000000000" pitchFamily="2" charset="0"/>
                <a:cs typeface="Poppins" panose="00000500000000000000" pitchFamily="2" charset="0"/>
              </a:rPr>
              <a:t>Exeter City 6-0 Hashtag United</a:t>
            </a:r>
          </a:p>
          <a:p>
            <a:pPr algn="just"/>
            <a:r>
              <a:rPr lang="en-GB" sz="900" dirty="0">
                <a:latin typeface="Poppins" panose="00000500000000000000" pitchFamily="2" charset="0"/>
                <a:cs typeface="Poppins" panose="00000500000000000000" pitchFamily="2" charset="0"/>
              </a:rPr>
              <a:t>Lewes 0-4 Plymouth Argyle</a:t>
            </a:r>
          </a:p>
          <a:p>
            <a:pPr algn="just"/>
            <a:r>
              <a:rPr lang="en-GB" sz="900" dirty="0">
                <a:latin typeface="Poppins" panose="00000500000000000000" pitchFamily="2" charset="0"/>
                <a:cs typeface="Poppins" panose="00000500000000000000" pitchFamily="2" charset="0"/>
              </a:rPr>
              <a:t>Real Bedford 4-1 Oxford United</a:t>
            </a:r>
          </a:p>
          <a:p>
            <a:pPr algn="just"/>
            <a:r>
              <a:rPr lang="en-GB" sz="900" dirty="0">
                <a:latin typeface="Poppins" panose="00000500000000000000" pitchFamily="2" charset="0"/>
                <a:cs typeface="Poppins" panose="00000500000000000000" pitchFamily="2" charset="0"/>
              </a:rPr>
              <a:t>Watford 5-0 Billericay Town</a:t>
            </a:r>
          </a:p>
          <a:p>
            <a:pPr algn="just"/>
            <a:endParaRPr lang="en-GB" sz="900" dirty="0">
              <a:latin typeface="Poppins" panose="00000500000000000000" pitchFamily="2" charset="0"/>
              <a:cs typeface="Poppins" panose="00000500000000000000" pitchFamily="2" charset="0"/>
            </a:endParaRPr>
          </a:p>
          <a:p>
            <a:pPr algn="just"/>
            <a:r>
              <a:rPr lang="en-GB" sz="900" dirty="0">
                <a:latin typeface="Poppins" panose="00000500000000000000" pitchFamily="2" charset="0"/>
                <a:cs typeface="Poppins" panose="00000500000000000000" pitchFamily="2" charset="0"/>
              </a:rPr>
              <a:t>5 October 2025 - FAWNL South</a:t>
            </a:r>
          </a:p>
          <a:p>
            <a:pPr algn="just"/>
            <a:r>
              <a:rPr lang="en-GB" sz="900" dirty="0">
                <a:latin typeface="Poppins" panose="00000500000000000000" pitchFamily="2" charset="0"/>
                <a:cs typeface="Poppins" panose="00000500000000000000" pitchFamily="2" charset="0"/>
              </a:rPr>
              <a:t>AFC Bournemouth v Lewes</a:t>
            </a:r>
          </a:p>
          <a:p>
            <a:pPr algn="just"/>
            <a:r>
              <a:rPr lang="en-GB" sz="900" dirty="0">
                <a:latin typeface="Poppins" panose="00000500000000000000" pitchFamily="2" charset="0"/>
                <a:cs typeface="Poppins" panose="00000500000000000000" pitchFamily="2" charset="0"/>
              </a:rPr>
              <a:t>Billericay Town v AFC Wimbledon</a:t>
            </a:r>
          </a:p>
          <a:p>
            <a:pPr algn="just"/>
            <a:r>
              <a:rPr lang="en-GB" sz="900" dirty="0">
                <a:latin typeface="Poppins" panose="00000500000000000000" pitchFamily="2" charset="0"/>
                <a:cs typeface="Poppins" panose="00000500000000000000" pitchFamily="2" charset="0"/>
              </a:rPr>
              <a:t>Cheltenham Town v Plymouth Argyle</a:t>
            </a:r>
          </a:p>
          <a:p>
            <a:pPr algn="just"/>
            <a:r>
              <a:rPr lang="en-GB" sz="900" dirty="0">
                <a:latin typeface="Poppins" panose="00000500000000000000" pitchFamily="2" charset="0"/>
                <a:cs typeface="Poppins" panose="00000500000000000000" pitchFamily="2" charset="0"/>
              </a:rPr>
              <a:t>Exeter City v Watford</a:t>
            </a:r>
          </a:p>
          <a:p>
            <a:pPr algn="just"/>
            <a:r>
              <a:rPr lang="en-GB" sz="900" dirty="0">
                <a:latin typeface="Poppins" panose="00000500000000000000" pitchFamily="2" charset="0"/>
                <a:cs typeface="Poppins" panose="00000500000000000000" pitchFamily="2" charset="0"/>
              </a:rPr>
              <a:t>Gwalia United v Real Bedford</a:t>
            </a:r>
          </a:p>
          <a:p>
            <a:pPr algn="just"/>
            <a:r>
              <a:rPr lang="en-GB" sz="900" dirty="0">
                <a:latin typeface="Poppins" panose="00000500000000000000" pitchFamily="2" charset="0"/>
                <a:cs typeface="Poppins" panose="00000500000000000000" pitchFamily="2" charset="0"/>
              </a:rPr>
              <a:t>Hashtag United v Oxford United</a:t>
            </a:r>
          </a:p>
        </p:txBody>
      </p:sp>
      <p:pic>
        <p:nvPicPr>
          <p:cNvPr id="9" name="Picture 8">
            <a:extLst>
              <a:ext uri="{FF2B5EF4-FFF2-40B4-BE49-F238E27FC236}">
                <a16:creationId xmlns:a16="http://schemas.microsoft.com/office/drawing/2014/main" id="{D1C3780A-8A7B-63AE-B786-17E26ADAE853}"/>
              </a:ext>
            </a:extLst>
          </p:cNvPr>
          <p:cNvPicPr>
            <a:picLocks noChangeAspect="1"/>
          </p:cNvPicPr>
          <p:nvPr/>
        </p:nvPicPr>
        <p:blipFill>
          <a:blip r:embed="rId2">
            <a:grayscl/>
          </a:blip>
          <a:stretch>
            <a:fillRect/>
          </a:stretch>
        </p:blipFill>
        <p:spPr>
          <a:xfrm>
            <a:off x="7243118" y="6255977"/>
            <a:ext cx="948690" cy="434340"/>
          </a:xfrm>
          <a:prstGeom prst="rect">
            <a:avLst/>
          </a:prstGeom>
        </p:spPr>
      </p:pic>
      <p:pic>
        <p:nvPicPr>
          <p:cNvPr id="8" name="Picture 4" descr="Atlantic Pacific Group - Atlantic Pacific Global Logistics">
            <a:extLst>
              <a:ext uri="{FF2B5EF4-FFF2-40B4-BE49-F238E27FC236}">
                <a16:creationId xmlns:a16="http://schemas.microsoft.com/office/drawing/2014/main" id="{3896480F-BBC9-D130-16D2-0C72988FE775}"/>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t="18732" b="17386"/>
          <a:stretch>
            <a:fillRect/>
          </a:stretch>
        </p:blipFill>
        <p:spPr bwMode="auto">
          <a:xfrm>
            <a:off x="6735053" y="5345686"/>
            <a:ext cx="2025121" cy="5174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45969A7-B5AB-E952-07FB-B3BF1A9A8AEF}"/>
              </a:ext>
            </a:extLst>
          </p:cNvPr>
          <p:cNvSpPr txBox="1"/>
          <p:nvPr/>
        </p:nvSpPr>
        <p:spPr>
          <a:xfrm>
            <a:off x="4156712" y="230831"/>
            <a:ext cx="643888" cy="1200329"/>
          </a:xfrm>
          <a:prstGeom prst="rect">
            <a:avLst/>
          </a:prstGeom>
          <a:noFill/>
        </p:spPr>
        <p:txBody>
          <a:bodyPr wrap="square" rtlCol="0">
            <a:spAutoFit/>
          </a:bodyPr>
          <a:lstStyle/>
          <a:p>
            <a:pPr algn="ctr"/>
            <a:r>
              <a:rPr lang="en-GB" sz="900" u="sng" dirty="0">
                <a:latin typeface="Poppins" panose="00000500000000000000" pitchFamily="2" charset="0"/>
                <a:cs typeface="Poppins" panose="00000500000000000000" pitchFamily="2" charset="0"/>
              </a:rPr>
              <a:t>F-A.</a:t>
            </a:r>
          </a:p>
          <a:p>
            <a:pPr algn="ctr"/>
            <a:r>
              <a:rPr lang="en-GB" sz="900" dirty="0">
                <a:latin typeface="Poppins" panose="00000500000000000000" pitchFamily="2" charset="0"/>
                <a:cs typeface="Poppins" panose="00000500000000000000" pitchFamily="2" charset="0"/>
              </a:rPr>
              <a:t>0-7</a:t>
            </a:r>
          </a:p>
          <a:p>
            <a:pPr algn="ctr"/>
            <a:r>
              <a:rPr lang="en-GB" sz="900" dirty="0">
                <a:latin typeface="Poppins" panose="00000500000000000000" pitchFamily="2" charset="0"/>
                <a:cs typeface="Poppins" panose="00000500000000000000" pitchFamily="2" charset="0"/>
              </a:rPr>
              <a:t>1-3</a:t>
            </a:r>
          </a:p>
          <a:p>
            <a:pPr algn="ctr"/>
            <a:r>
              <a:rPr lang="en-GB" sz="900" dirty="0">
                <a:latin typeface="Poppins" panose="00000500000000000000" pitchFamily="2" charset="0"/>
                <a:cs typeface="Poppins" panose="00000500000000000000" pitchFamily="2" charset="0"/>
              </a:rPr>
              <a:t>1-8</a:t>
            </a:r>
          </a:p>
          <a:p>
            <a:pPr algn="ctr"/>
            <a:r>
              <a:rPr lang="en-GB" sz="900" dirty="0">
                <a:latin typeface="Poppins" panose="00000500000000000000" pitchFamily="2" charset="0"/>
                <a:cs typeface="Poppins" panose="00000500000000000000" pitchFamily="2" charset="0"/>
              </a:rPr>
              <a:t>0-9</a:t>
            </a:r>
          </a:p>
          <a:p>
            <a:pPr algn="ctr"/>
            <a:r>
              <a:rPr lang="en-GB" sz="900" dirty="0">
                <a:latin typeface="Poppins" panose="00000500000000000000" pitchFamily="2" charset="0"/>
                <a:cs typeface="Poppins" panose="00000500000000000000" pitchFamily="2" charset="0"/>
              </a:rPr>
              <a:t>0-3</a:t>
            </a:r>
          </a:p>
          <a:p>
            <a:pPr algn="ctr"/>
            <a:r>
              <a:rPr lang="en-GB" sz="900" dirty="0">
                <a:latin typeface="Poppins" panose="00000500000000000000" pitchFamily="2" charset="0"/>
                <a:cs typeface="Poppins" panose="00000500000000000000" pitchFamily="2" charset="0"/>
              </a:rPr>
              <a:t>0-6</a:t>
            </a:r>
          </a:p>
          <a:p>
            <a:pPr algn="ctr"/>
            <a:r>
              <a:rPr lang="en-GB" sz="900" dirty="0">
                <a:latin typeface="Poppins" panose="00000500000000000000" pitchFamily="2" charset="0"/>
                <a:cs typeface="Poppins" panose="00000500000000000000" pitchFamily="2" charset="0"/>
              </a:rPr>
              <a:t>0-5</a:t>
            </a:r>
          </a:p>
        </p:txBody>
      </p:sp>
      <p:pic>
        <p:nvPicPr>
          <p:cNvPr id="12" name="Picture 11">
            <a:extLst>
              <a:ext uri="{FF2B5EF4-FFF2-40B4-BE49-F238E27FC236}">
                <a16:creationId xmlns:a16="http://schemas.microsoft.com/office/drawing/2014/main" id="{408D84AC-18C4-8178-FF39-B13B7D4BAC89}"/>
              </a:ext>
            </a:extLst>
          </p:cNvPr>
          <p:cNvPicPr>
            <a:picLocks noChangeAspect="1"/>
          </p:cNvPicPr>
          <p:nvPr/>
        </p:nvPicPr>
        <p:blipFill>
          <a:blip r:embed="rId4"/>
          <a:stretch>
            <a:fillRect/>
          </a:stretch>
        </p:blipFill>
        <p:spPr>
          <a:xfrm>
            <a:off x="1079022" y="3924151"/>
            <a:ext cx="4242756" cy="2933849"/>
          </a:xfrm>
          <a:prstGeom prst="rect">
            <a:avLst/>
          </a:prstGeom>
        </p:spPr>
      </p:pic>
    </p:spTree>
    <p:extLst>
      <p:ext uri="{BB962C8B-B14F-4D97-AF65-F5344CB8AC3E}">
        <p14:creationId xmlns:p14="http://schemas.microsoft.com/office/powerpoint/2010/main" val="1713538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597</Words>
  <Application>Microsoft Office PowerPoint</Application>
  <PresentationFormat>Widescreen</PresentationFormat>
  <Paragraphs>192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Poppins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Nason</dc:creator>
  <cp:lastModifiedBy>James Nason</cp:lastModifiedBy>
  <cp:revision>39</cp:revision>
  <dcterms:created xsi:type="dcterms:W3CDTF">2025-07-23T18:14:42Z</dcterms:created>
  <dcterms:modified xsi:type="dcterms:W3CDTF">2025-09-24T19:05:41Z</dcterms:modified>
</cp:coreProperties>
</file>