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Lst>
  <p:sldSz cx="12192000" cy="6858000"/>
  <p:notesSz cx="7559675" cy="106918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bg>
      <p:bgPr>
        <a:solidFill>
          <a:srgbClr val="FFFFFF"/>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365040"/>
            <a:ext cx="10513440" cy="132336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3" name="PlaceHolder 2"/>
          <p:cNvSpPr>
            <a:spLocks noGrp="1"/>
          </p:cNvSpPr>
          <p:nvPr>
            <p:ph type="dt" idx="1"/>
          </p:nvPr>
        </p:nvSpPr>
        <p:spPr>
          <a:xfrm>
            <a:off x="838080" y="6356520"/>
            <a:ext cx="2741040" cy="36288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4" name="PlaceHolder 3"/>
          <p:cNvSpPr>
            <a:spLocks noGrp="1"/>
          </p:cNvSpPr>
          <p:nvPr>
            <p:ph type="ftr" idx="2"/>
          </p:nvPr>
        </p:nvSpPr>
        <p:spPr>
          <a:xfrm>
            <a:off x="4038480" y="6356520"/>
            <a:ext cx="411264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5" name="PlaceHolder 4"/>
          <p:cNvSpPr>
            <a:spLocks noGrp="1"/>
          </p:cNvSpPr>
          <p:nvPr>
            <p:ph type="sldNum" idx="3"/>
          </p:nvPr>
        </p:nvSpPr>
        <p:spPr>
          <a:xfrm>
            <a:off x="8610480" y="6356520"/>
            <a:ext cx="274104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29BDD3DA-83BC-4489-ADED-366EE17BC609}"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3440" cy="132336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47" name="PlaceHolder 2"/>
          <p:cNvSpPr>
            <a:spLocks noGrp="1"/>
          </p:cNvSpPr>
          <p:nvPr>
            <p:ph type="body"/>
          </p:nvPr>
        </p:nvSpPr>
        <p:spPr>
          <a:xfrm>
            <a:off x="838080" y="1825560"/>
            <a:ext cx="5179320" cy="434916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48" name="PlaceHolder 3"/>
          <p:cNvSpPr>
            <a:spLocks noGrp="1"/>
          </p:cNvSpPr>
          <p:nvPr>
            <p:ph type="body"/>
          </p:nvPr>
        </p:nvSpPr>
        <p:spPr>
          <a:xfrm>
            <a:off x="6172200" y="1825560"/>
            <a:ext cx="5179320" cy="434916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49" name="PlaceHolder 4"/>
          <p:cNvSpPr>
            <a:spLocks noGrp="1"/>
          </p:cNvSpPr>
          <p:nvPr>
            <p:ph type="dt" idx="28"/>
          </p:nvPr>
        </p:nvSpPr>
        <p:spPr>
          <a:xfrm>
            <a:off x="838080" y="6356520"/>
            <a:ext cx="2741040" cy="36288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50" name="PlaceHolder 5"/>
          <p:cNvSpPr>
            <a:spLocks noGrp="1"/>
          </p:cNvSpPr>
          <p:nvPr>
            <p:ph type="ftr" idx="29"/>
          </p:nvPr>
        </p:nvSpPr>
        <p:spPr>
          <a:xfrm>
            <a:off x="4038480" y="6356520"/>
            <a:ext cx="411264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51" name="PlaceHolder 6"/>
          <p:cNvSpPr>
            <a:spLocks noGrp="1"/>
          </p:cNvSpPr>
          <p:nvPr>
            <p:ph type="sldNum" idx="30"/>
          </p:nvPr>
        </p:nvSpPr>
        <p:spPr>
          <a:xfrm>
            <a:off x="8610480" y="6356520"/>
            <a:ext cx="274104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EB75F7BD-6996-446F-8FDB-C8426514CB29}"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bg>
      <p:bgPr>
        <a:solidFill>
          <a:srgbClr val="FFFFFF"/>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839880" y="365040"/>
            <a:ext cx="10513440" cy="132336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53" name="PlaceHolder 2"/>
          <p:cNvSpPr>
            <a:spLocks noGrp="1"/>
          </p:cNvSpPr>
          <p:nvPr>
            <p:ph type="body"/>
          </p:nvPr>
        </p:nvSpPr>
        <p:spPr>
          <a:xfrm>
            <a:off x="839880" y="1681200"/>
            <a:ext cx="5155560" cy="821880"/>
          </a:xfrm>
          <a:prstGeom prst="rect">
            <a:avLst/>
          </a:prstGeom>
          <a:noFill/>
          <a:ln w="0">
            <a:noFill/>
          </a:ln>
        </p:spPr>
        <p:txBody>
          <a:bodyPr lIns="91440" tIns="45720" rIns="91440" bIns="45720" anchor="b">
            <a:noAutofit/>
          </a:bodyPr>
          <a:lstStyle>
            <a:lvl1pPr indent="0" algn="l" defTabSz="914400">
              <a:lnSpc>
                <a:spcPct val="90000"/>
              </a:lnSpc>
              <a:spcBef>
                <a:spcPts val="1001"/>
              </a:spcBef>
              <a:buNone/>
              <a:tabLst>
                <a:tab pos="0" algn="l"/>
              </a:tabLst>
              <a:defRPr lang="en-US" sz="2400" b="1" u="none" strike="noStrike">
                <a:solidFill>
                  <a:schemeClr val="dk1"/>
                </a:solidFill>
                <a:effectLst/>
                <a:uFillTx/>
                <a:latin typeface="Calibri"/>
              </a:defRPr>
            </a:lvl1pPr>
          </a:lstStyle>
          <a:p>
            <a:pPr indent="0" algn="l" defTabSz="914400">
              <a:lnSpc>
                <a:spcPct val="90000"/>
              </a:lnSpc>
              <a:spcBef>
                <a:spcPts val="1001"/>
              </a:spcBef>
              <a:buNone/>
              <a:tabLst>
                <a:tab pos="0" algn="l"/>
              </a:tabLst>
            </a:pPr>
            <a:r>
              <a:rPr lang="en-US" sz="2400" b="1" u="none" strike="noStrike">
                <a:solidFill>
                  <a:schemeClr val="dk1"/>
                </a:solidFill>
                <a:effectLst/>
                <a:uFillTx/>
                <a:latin typeface="Calibri"/>
              </a:rPr>
              <a:t>Click to edit Master text styles</a:t>
            </a:r>
            <a:endParaRPr lang="en-US" sz="2400" b="0" u="none" strike="noStrike">
              <a:solidFill>
                <a:schemeClr val="dk1"/>
              </a:solidFill>
              <a:effectLst/>
              <a:uFillTx/>
              <a:latin typeface="Calibri"/>
            </a:endParaRPr>
          </a:p>
        </p:txBody>
      </p:sp>
      <p:sp>
        <p:nvSpPr>
          <p:cNvPr id="54" name="PlaceHolder 3"/>
          <p:cNvSpPr>
            <a:spLocks noGrp="1"/>
          </p:cNvSpPr>
          <p:nvPr>
            <p:ph type="body"/>
          </p:nvPr>
        </p:nvSpPr>
        <p:spPr>
          <a:xfrm>
            <a:off x="839880" y="2505240"/>
            <a:ext cx="5155560" cy="368244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tabLst>
                <a:tab pos="0" algn="l"/>
              </a:tabLst>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tabLst>
                <a:tab pos="0" algn="l"/>
              </a:tabLst>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tabLst>
                <a:tab pos="0" algn="l"/>
              </a:tabLst>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tabLst>
                <a:tab pos="0" algn="l"/>
              </a:tabLst>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tabLst>
                <a:tab pos="0" algn="l"/>
              </a:tabLst>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tabLst>
                <a:tab pos="0" algn="l"/>
              </a:tabLst>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tabLst>
                <a:tab pos="0" algn="l"/>
              </a:tabLst>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tabLst>
                <a:tab pos="0" algn="l"/>
              </a:tabLst>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tabLst>
                <a:tab pos="0" algn="l"/>
              </a:tabLst>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tabLst>
                <a:tab pos="0" algn="l"/>
              </a:tabLst>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55" name="PlaceHolder 4"/>
          <p:cNvSpPr>
            <a:spLocks noGrp="1"/>
          </p:cNvSpPr>
          <p:nvPr>
            <p:ph type="body"/>
          </p:nvPr>
        </p:nvSpPr>
        <p:spPr>
          <a:xfrm>
            <a:off x="6172200" y="1681200"/>
            <a:ext cx="5181120" cy="821880"/>
          </a:xfrm>
          <a:prstGeom prst="rect">
            <a:avLst/>
          </a:prstGeom>
          <a:noFill/>
          <a:ln w="0">
            <a:noFill/>
          </a:ln>
        </p:spPr>
        <p:txBody>
          <a:bodyPr lIns="91440" tIns="45720" rIns="91440" bIns="45720" anchor="b">
            <a:noAutofit/>
          </a:bodyPr>
          <a:lstStyle>
            <a:lvl1pPr indent="0" algn="l" defTabSz="914400">
              <a:lnSpc>
                <a:spcPct val="90000"/>
              </a:lnSpc>
              <a:spcBef>
                <a:spcPts val="1001"/>
              </a:spcBef>
              <a:buNone/>
              <a:tabLst>
                <a:tab pos="0" algn="l"/>
              </a:tabLst>
              <a:defRPr lang="en-US" sz="2400" b="1" u="none" strike="noStrike">
                <a:solidFill>
                  <a:schemeClr val="dk1"/>
                </a:solidFill>
                <a:effectLst/>
                <a:uFillTx/>
                <a:latin typeface="Calibri"/>
              </a:defRPr>
            </a:lvl1pPr>
          </a:lstStyle>
          <a:p>
            <a:pPr indent="0" algn="l" defTabSz="914400">
              <a:lnSpc>
                <a:spcPct val="90000"/>
              </a:lnSpc>
              <a:spcBef>
                <a:spcPts val="1001"/>
              </a:spcBef>
              <a:buNone/>
              <a:tabLst>
                <a:tab pos="0" algn="l"/>
              </a:tabLst>
            </a:pPr>
            <a:r>
              <a:rPr lang="en-US" sz="2400" b="1" u="none" strike="noStrike">
                <a:solidFill>
                  <a:schemeClr val="dk1"/>
                </a:solidFill>
                <a:effectLst/>
                <a:uFillTx/>
                <a:latin typeface="Calibri"/>
              </a:rPr>
              <a:t>Click to edit Master text styles</a:t>
            </a:r>
            <a:endParaRPr lang="en-US" sz="2400" b="0" u="none" strike="noStrike">
              <a:solidFill>
                <a:schemeClr val="dk1"/>
              </a:solidFill>
              <a:effectLst/>
              <a:uFillTx/>
              <a:latin typeface="Calibri"/>
            </a:endParaRPr>
          </a:p>
        </p:txBody>
      </p:sp>
      <p:sp>
        <p:nvSpPr>
          <p:cNvPr id="56" name="PlaceHolder 5"/>
          <p:cNvSpPr>
            <a:spLocks noGrp="1"/>
          </p:cNvSpPr>
          <p:nvPr>
            <p:ph type="body"/>
          </p:nvPr>
        </p:nvSpPr>
        <p:spPr>
          <a:xfrm>
            <a:off x="6172200" y="2505240"/>
            <a:ext cx="5181120" cy="368244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tabLst>
                <a:tab pos="0" algn="l"/>
              </a:tabLst>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tabLst>
                <a:tab pos="0" algn="l"/>
              </a:tabLst>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tabLst>
                <a:tab pos="0" algn="l"/>
              </a:tabLst>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tabLst>
                <a:tab pos="0" algn="l"/>
              </a:tabLst>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tabLst>
                <a:tab pos="0" algn="l"/>
              </a:tabLst>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tabLst>
                <a:tab pos="0" algn="l"/>
              </a:tabLst>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tabLst>
                <a:tab pos="0" algn="l"/>
              </a:tabLst>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tabLst>
                <a:tab pos="0" algn="l"/>
              </a:tabLst>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tabLst>
                <a:tab pos="0" algn="l"/>
              </a:tabLst>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tabLst>
                <a:tab pos="0" algn="l"/>
              </a:tabLst>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57" name="PlaceHolder 6"/>
          <p:cNvSpPr>
            <a:spLocks noGrp="1"/>
          </p:cNvSpPr>
          <p:nvPr>
            <p:ph type="dt" idx="31"/>
          </p:nvPr>
        </p:nvSpPr>
        <p:spPr>
          <a:xfrm>
            <a:off x="838080" y="6356520"/>
            <a:ext cx="2741040" cy="36288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58" name="PlaceHolder 7"/>
          <p:cNvSpPr>
            <a:spLocks noGrp="1"/>
          </p:cNvSpPr>
          <p:nvPr>
            <p:ph type="ftr" idx="32"/>
          </p:nvPr>
        </p:nvSpPr>
        <p:spPr>
          <a:xfrm>
            <a:off x="4038480" y="6356520"/>
            <a:ext cx="411264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59" name="PlaceHolder 8"/>
          <p:cNvSpPr>
            <a:spLocks noGrp="1"/>
          </p:cNvSpPr>
          <p:nvPr>
            <p:ph type="sldNum" idx="33"/>
          </p:nvPr>
        </p:nvSpPr>
        <p:spPr>
          <a:xfrm>
            <a:off x="8610480" y="6356520"/>
            <a:ext cx="274104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86A87492-81CC-4AAE-85FA-F4B1AACFCC4D}"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dt" idx="4"/>
          </p:nvPr>
        </p:nvSpPr>
        <p:spPr>
          <a:xfrm>
            <a:off x="838080" y="6356520"/>
            <a:ext cx="2741040" cy="36288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7" name="PlaceHolder 2"/>
          <p:cNvSpPr>
            <a:spLocks noGrp="1"/>
          </p:cNvSpPr>
          <p:nvPr>
            <p:ph type="ftr" idx="5"/>
          </p:nvPr>
        </p:nvSpPr>
        <p:spPr>
          <a:xfrm>
            <a:off x="4038480" y="6356520"/>
            <a:ext cx="411264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8" name="PlaceHolder 3"/>
          <p:cNvSpPr>
            <a:spLocks noGrp="1"/>
          </p:cNvSpPr>
          <p:nvPr>
            <p:ph type="sldNum" idx="6"/>
          </p:nvPr>
        </p:nvSpPr>
        <p:spPr>
          <a:xfrm>
            <a:off x="8610480" y="6356520"/>
            <a:ext cx="274104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4C1CF72E-B38B-4733-869F-0E5A50F075B3}"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bg>
      <p:bgPr>
        <a:solidFill>
          <a:srgbClr val="FFFFFF"/>
        </a:solidFill>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839880" y="457200"/>
            <a:ext cx="3930120" cy="1598040"/>
          </a:xfrm>
          <a:prstGeom prst="rect">
            <a:avLst/>
          </a:prstGeom>
          <a:noFill/>
          <a:ln w="0">
            <a:noFill/>
          </a:ln>
        </p:spPr>
        <p:txBody>
          <a:bodyPr lIns="91440" tIns="45720" rIns="91440" bIns="45720" anchor="b">
            <a:noAutofit/>
          </a:bodyPr>
          <a:lstStyle>
            <a:lvl1pPr indent="0" algn="l" defTabSz="914400">
              <a:lnSpc>
                <a:spcPct val="90000"/>
              </a:lnSpc>
              <a:buNone/>
              <a:tabLst>
                <a:tab pos="0" algn="l"/>
              </a:tabLst>
              <a:defRPr lang="en-US" sz="3200" b="0" u="none" strike="noStrike">
                <a:solidFill>
                  <a:schemeClr val="dk1"/>
                </a:solidFill>
                <a:effectLst/>
                <a:uFillTx/>
                <a:latin typeface="Calibri Light"/>
              </a:defRPr>
            </a:lvl1pPr>
          </a:lstStyle>
          <a:p>
            <a:pPr indent="0" algn="l" defTabSz="914400">
              <a:lnSpc>
                <a:spcPct val="90000"/>
              </a:lnSpc>
              <a:buNone/>
              <a:tabLst>
                <a:tab pos="0" algn="l"/>
              </a:tabLst>
            </a:pPr>
            <a:r>
              <a:rPr lang="en-US" sz="3200" b="0" u="none" strike="noStrike">
                <a:solidFill>
                  <a:schemeClr val="dk1"/>
                </a:solidFill>
                <a:effectLst/>
                <a:uFillTx/>
                <a:latin typeface="Calibri Light"/>
              </a:rPr>
              <a:t>Click to edit Master title style</a:t>
            </a:r>
            <a:endParaRPr lang="en-US" sz="3200" b="0" u="none" strike="noStrike">
              <a:solidFill>
                <a:schemeClr val="dk1"/>
              </a:solidFill>
              <a:effectLst/>
              <a:uFillTx/>
              <a:latin typeface="Calibri Light"/>
            </a:endParaRPr>
          </a:p>
        </p:txBody>
      </p:sp>
      <p:sp>
        <p:nvSpPr>
          <p:cNvPr id="10" name="PlaceHolder 2"/>
          <p:cNvSpPr>
            <a:spLocks noGrp="1"/>
          </p:cNvSpPr>
          <p:nvPr>
            <p:ph type="body"/>
          </p:nvPr>
        </p:nvSpPr>
        <p:spPr>
          <a:xfrm>
            <a:off x="5183280" y="987480"/>
            <a:ext cx="6170040" cy="487152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en-US" sz="32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8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3200" b="0" u="none" strike="noStrike">
                <a:solidFill>
                  <a:schemeClr val="dk1"/>
                </a:solidFill>
                <a:effectLst/>
                <a:uFillTx/>
                <a:latin typeface="Calibri"/>
              </a:rPr>
              <a:t>Click to edit Master text styles</a:t>
            </a:r>
            <a:endParaRPr lang="en-US" sz="32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800" b="0" u="none" strike="noStrike">
                <a:solidFill>
                  <a:schemeClr val="dk1"/>
                </a:solidFill>
                <a:effectLst/>
                <a:uFillTx/>
                <a:latin typeface="Calibri"/>
              </a:rPr>
              <a:t>Second level</a:t>
            </a:r>
            <a:endParaRPr lang="en-US" sz="28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Third level</a:t>
            </a:r>
            <a:endParaRPr lang="en-US" sz="24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Fourth level</a:t>
            </a:r>
            <a:endParaRPr lang="en-US" sz="20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Fifth level</a:t>
            </a:r>
            <a:endParaRPr lang="en-US" sz="2000" b="0" u="none" strike="noStrike">
              <a:solidFill>
                <a:schemeClr val="dk1"/>
              </a:solidFill>
              <a:effectLst/>
              <a:uFillTx/>
              <a:latin typeface="Calibri"/>
            </a:endParaRPr>
          </a:p>
        </p:txBody>
      </p:sp>
      <p:sp>
        <p:nvSpPr>
          <p:cNvPr id="11" name="PlaceHolder 3"/>
          <p:cNvSpPr>
            <a:spLocks noGrp="1"/>
          </p:cNvSpPr>
          <p:nvPr>
            <p:ph type="body"/>
          </p:nvPr>
        </p:nvSpPr>
        <p:spPr>
          <a:xfrm>
            <a:off x="839880" y="2057400"/>
            <a:ext cx="3930120" cy="380952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en-US" sz="1600" b="0" u="none" strike="noStrike">
                <a:solidFill>
                  <a:schemeClr val="dk1"/>
                </a:solidFill>
                <a:effectLst/>
                <a:uFillTx/>
                <a:latin typeface="Calibri"/>
              </a:defRPr>
            </a:lvl1pPr>
          </a:lstStyle>
          <a:p>
            <a:pPr indent="0" algn="l" defTabSz="914400">
              <a:lnSpc>
                <a:spcPct val="90000"/>
              </a:lnSpc>
              <a:spcBef>
                <a:spcPts val="1001"/>
              </a:spcBef>
              <a:buNone/>
              <a:tabLst>
                <a:tab pos="0" algn="l"/>
              </a:tabLst>
            </a:pPr>
            <a:r>
              <a:rPr lang="en-US" sz="1600" b="0" u="none" strike="noStrike">
                <a:solidFill>
                  <a:schemeClr val="dk1"/>
                </a:solidFill>
                <a:effectLst/>
                <a:uFillTx/>
                <a:latin typeface="Calibri"/>
              </a:rPr>
              <a:t>Click to edit Master text styles</a:t>
            </a:r>
            <a:endParaRPr lang="en-US" sz="1600" b="0" u="none" strike="noStrike">
              <a:solidFill>
                <a:schemeClr val="dk1"/>
              </a:solidFill>
              <a:effectLst/>
              <a:uFillTx/>
              <a:latin typeface="Calibri"/>
            </a:endParaRPr>
          </a:p>
        </p:txBody>
      </p:sp>
      <p:sp>
        <p:nvSpPr>
          <p:cNvPr id="12" name="PlaceHolder 4"/>
          <p:cNvSpPr>
            <a:spLocks noGrp="1"/>
          </p:cNvSpPr>
          <p:nvPr>
            <p:ph type="dt" idx="7"/>
          </p:nvPr>
        </p:nvSpPr>
        <p:spPr>
          <a:xfrm>
            <a:off x="838080" y="6356520"/>
            <a:ext cx="2741040" cy="36288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13" name="PlaceHolder 5"/>
          <p:cNvSpPr>
            <a:spLocks noGrp="1"/>
          </p:cNvSpPr>
          <p:nvPr>
            <p:ph type="ftr" idx="8"/>
          </p:nvPr>
        </p:nvSpPr>
        <p:spPr>
          <a:xfrm>
            <a:off x="4038480" y="6356520"/>
            <a:ext cx="411264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14" name="PlaceHolder 6"/>
          <p:cNvSpPr>
            <a:spLocks noGrp="1"/>
          </p:cNvSpPr>
          <p:nvPr>
            <p:ph type="sldNum" idx="9"/>
          </p:nvPr>
        </p:nvSpPr>
        <p:spPr>
          <a:xfrm>
            <a:off x="8610480" y="6356520"/>
            <a:ext cx="274104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DC0D62F9-24BC-4B0E-B0BC-D5B539A6E245}"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bg>
      <p:bgPr>
        <a:solidFill>
          <a:srgbClr val="FFFFFF"/>
        </a:solidFill>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839880" y="457200"/>
            <a:ext cx="3930120" cy="1598040"/>
          </a:xfrm>
          <a:prstGeom prst="rect">
            <a:avLst/>
          </a:prstGeom>
          <a:noFill/>
          <a:ln w="0">
            <a:noFill/>
          </a:ln>
        </p:spPr>
        <p:txBody>
          <a:bodyPr lIns="91440" tIns="45720" rIns="91440" bIns="45720" anchor="b">
            <a:noAutofit/>
          </a:bodyPr>
          <a:lstStyle>
            <a:lvl1pPr indent="0" algn="l" defTabSz="914400">
              <a:lnSpc>
                <a:spcPct val="90000"/>
              </a:lnSpc>
              <a:buNone/>
              <a:tabLst>
                <a:tab pos="0" algn="l"/>
              </a:tabLst>
              <a:defRPr lang="en-US" sz="3200" b="0" u="none" strike="noStrike">
                <a:solidFill>
                  <a:schemeClr val="dk1"/>
                </a:solidFill>
                <a:effectLst/>
                <a:uFillTx/>
                <a:latin typeface="Calibri Light"/>
              </a:defRPr>
            </a:lvl1pPr>
          </a:lstStyle>
          <a:p>
            <a:pPr indent="0" algn="l" defTabSz="914400">
              <a:lnSpc>
                <a:spcPct val="90000"/>
              </a:lnSpc>
              <a:buNone/>
              <a:tabLst>
                <a:tab pos="0" algn="l"/>
              </a:tabLst>
            </a:pPr>
            <a:r>
              <a:rPr lang="en-US" sz="3200" b="0" u="none" strike="noStrike">
                <a:solidFill>
                  <a:schemeClr val="dk1"/>
                </a:solidFill>
                <a:effectLst/>
                <a:uFillTx/>
                <a:latin typeface="Calibri Light"/>
              </a:rPr>
              <a:t>Click to edit Master title style</a:t>
            </a:r>
            <a:endParaRPr lang="en-US" sz="3200" b="0" u="none" strike="noStrike">
              <a:solidFill>
                <a:schemeClr val="dk1"/>
              </a:solidFill>
              <a:effectLst/>
              <a:uFillTx/>
              <a:latin typeface="Calibri Light"/>
            </a:endParaRPr>
          </a:p>
        </p:txBody>
      </p:sp>
      <p:sp>
        <p:nvSpPr>
          <p:cNvPr id="16" name="PlaceHolder 2"/>
          <p:cNvSpPr>
            <a:spLocks noGrp="1"/>
          </p:cNvSpPr>
          <p:nvPr>
            <p:ph type="body"/>
          </p:nvPr>
        </p:nvSpPr>
        <p:spPr>
          <a:xfrm>
            <a:off x="5183280" y="987480"/>
            <a:ext cx="6170040" cy="4871520"/>
          </a:xfrm>
          <a:prstGeom prst="rect">
            <a:avLst/>
          </a:prstGeom>
          <a:noFill/>
          <a:ln w="0">
            <a:noFill/>
          </a:ln>
        </p:spPr>
        <p:txBody>
          <a:bodyPr lIns="90000" tIns="45000" rIns="90000" bIns="45000" anchor="t">
            <a:noAutofit/>
          </a:bodyPr>
          <a:lstStyle>
            <a:lvl1pPr algn="l" defTabSz="914400">
              <a:lnSpc>
                <a:spcPct val="90000"/>
              </a:lnSpc>
              <a:spcBef>
                <a:spcPts val="1001"/>
              </a:spcBef>
              <a:buClr>
                <a:srgbClr val="000000"/>
              </a:buClr>
              <a:buSzPct val="45000"/>
              <a:buFont typeface="Wingdings" charset="2"/>
              <a:buChar char=""/>
              <a:tabLst>
                <a:tab pos="0" algn="l"/>
              </a:tabLst>
              <a:defRPr lang="en-US" sz="3200" b="0" u="none" strike="noStrike">
                <a:solidFill>
                  <a:schemeClr val="dk1"/>
                </a:solidFill>
                <a:effectLst/>
                <a:uFillTx/>
                <a:latin typeface="Calibri"/>
              </a:defRPr>
            </a:lvl1pPr>
            <a:lvl2pPr lvl="1" algn="l" defTabSz="914400">
              <a:lnSpc>
                <a:spcPct val="90000"/>
              </a:lnSpc>
              <a:spcBef>
                <a:spcPts val="1134"/>
              </a:spcBef>
              <a:buClr>
                <a:srgbClr val="000000"/>
              </a:buClr>
              <a:buSzPct val="75000"/>
              <a:buFont typeface="Symbol" charset="2"/>
              <a:buChar char=""/>
              <a:tabLst>
                <a:tab pos="0" algn="l"/>
              </a:tabLst>
              <a:defRPr lang="en-US" sz="3200" b="0" u="none" strike="noStrike">
                <a:solidFill>
                  <a:schemeClr val="dk1"/>
                </a:solidFill>
                <a:effectLst/>
                <a:uFillTx/>
                <a:latin typeface="Calibri"/>
              </a:defRPr>
            </a:lvl2pPr>
            <a:lvl3pPr lvl="2" algn="l" defTabSz="914400">
              <a:lnSpc>
                <a:spcPct val="90000"/>
              </a:lnSpc>
              <a:spcBef>
                <a:spcPts val="850"/>
              </a:spcBef>
              <a:buClr>
                <a:srgbClr val="000000"/>
              </a:buClr>
              <a:buSzPct val="45000"/>
              <a:buFont typeface="Wingdings" charset="2"/>
              <a:buChar char=""/>
              <a:tabLst>
                <a:tab pos="0" algn="l"/>
              </a:tabLst>
              <a:defRPr lang="en-US" sz="3200" b="0" u="none" strike="noStrike">
                <a:solidFill>
                  <a:schemeClr val="dk1"/>
                </a:solidFill>
                <a:effectLst/>
                <a:uFillTx/>
                <a:latin typeface="Calibri"/>
              </a:defRPr>
            </a:lvl3pPr>
            <a:lvl4pPr lvl="3" algn="l" defTabSz="914400">
              <a:lnSpc>
                <a:spcPct val="90000"/>
              </a:lnSpc>
              <a:spcBef>
                <a:spcPts val="567"/>
              </a:spcBef>
              <a:buClr>
                <a:srgbClr val="000000"/>
              </a:buClr>
              <a:buSzPct val="75000"/>
              <a:buFont typeface="Symbol" charset="2"/>
              <a:buChar char=""/>
              <a:tabLst>
                <a:tab pos="0" algn="l"/>
              </a:tabLst>
              <a:defRPr lang="en-US" sz="3200" b="0" u="none" strike="noStrike">
                <a:solidFill>
                  <a:schemeClr val="dk1"/>
                </a:solidFill>
                <a:effectLst/>
                <a:uFillTx/>
                <a:latin typeface="Calibri"/>
              </a:defRPr>
            </a:lvl4pPr>
            <a:lvl5pPr lvl="4" algn="l" defTabSz="914400">
              <a:lnSpc>
                <a:spcPct val="90000"/>
              </a:lnSpc>
              <a:spcBef>
                <a:spcPts val="283"/>
              </a:spcBef>
              <a:buClr>
                <a:srgbClr val="000000"/>
              </a:buClr>
              <a:buSzPct val="45000"/>
              <a:buFont typeface="Wingdings" charset="2"/>
              <a:buChar char=""/>
              <a:tabLst>
                <a:tab pos="0" algn="l"/>
              </a:tabLst>
              <a:defRPr lang="en-US" sz="3200" b="0" u="none" strike="noStrike">
                <a:solidFill>
                  <a:schemeClr val="dk1"/>
                </a:solidFill>
                <a:effectLst/>
                <a:uFillTx/>
                <a:latin typeface="Calibri"/>
              </a:defRPr>
            </a:lvl5pPr>
            <a:lvl6pPr lvl="5" algn="l" defTabSz="914400">
              <a:lnSpc>
                <a:spcPct val="90000"/>
              </a:lnSpc>
              <a:spcBef>
                <a:spcPts val="283"/>
              </a:spcBef>
              <a:buClr>
                <a:srgbClr val="000000"/>
              </a:buClr>
              <a:buSzPct val="45000"/>
              <a:buFont typeface="Wingdings" charset="2"/>
              <a:buChar char=""/>
              <a:tabLst>
                <a:tab pos="0" algn="l"/>
              </a:tabLst>
              <a:defRPr lang="en-US" sz="3200" b="0" u="none" strike="noStrike">
                <a:solidFill>
                  <a:schemeClr val="dk1"/>
                </a:solidFill>
                <a:effectLst/>
                <a:uFillTx/>
                <a:latin typeface="Calibri"/>
              </a:defRPr>
            </a:lvl6pPr>
            <a:lvl7pPr lvl="6" algn="l" defTabSz="914400">
              <a:lnSpc>
                <a:spcPct val="90000"/>
              </a:lnSpc>
              <a:spcBef>
                <a:spcPts val="283"/>
              </a:spcBef>
              <a:buClr>
                <a:srgbClr val="000000"/>
              </a:buClr>
              <a:buSzPct val="45000"/>
              <a:buFont typeface="Wingdings" charset="2"/>
              <a:buChar char=""/>
              <a:tabLst>
                <a:tab pos="0" algn="l"/>
              </a:tabLst>
              <a:defRPr lang="en-US" sz="3200" b="0" u="none" strike="noStrike">
                <a:solidFill>
                  <a:schemeClr val="dk1"/>
                </a:solidFill>
                <a:effectLst/>
                <a:uFillTx/>
                <a:latin typeface="Calibri"/>
              </a:defRPr>
            </a:lvl7pPr>
          </a:lstStyle>
          <a:p>
            <a:pPr marL="432000" indent="-324000" algn="l" defTabSz="914400">
              <a:lnSpc>
                <a:spcPct val="90000"/>
              </a:lnSpc>
              <a:spcBef>
                <a:spcPts val="1001"/>
              </a:spcBef>
              <a:buClr>
                <a:srgbClr val="000000"/>
              </a:buClr>
              <a:buSzPct val="45000"/>
              <a:buFont typeface="Wingdings" charset="2"/>
              <a:buChar char=""/>
              <a:tabLst>
                <a:tab pos="0" algn="l"/>
              </a:tabLst>
            </a:pPr>
            <a:r>
              <a:rPr lang="en-US" sz="3200" b="0" u="none" strike="noStrike">
                <a:solidFill>
                  <a:schemeClr val="dk1"/>
                </a:solidFill>
                <a:effectLst/>
                <a:uFillTx/>
                <a:latin typeface="Calibri"/>
              </a:rPr>
              <a:t>Click to edit the outline text format</a:t>
            </a:r>
            <a:endParaRPr lang="en-US" sz="3200" b="0" u="none" strike="noStrike">
              <a:solidFill>
                <a:schemeClr val="dk1"/>
              </a:solidFill>
              <a:effectLst/>
              <a:uFillTx/>
              <a:latin typeface="Calibri"/>
            </a:endParaRPr>
          </a:p>
          <a:p>
            <a:pPr marL="457200" lvl="1" indent="-324000" algn="l" defTabSz="914400">
              <a:lnSpc>
                <a:spcPct val="90000"/>
              </a:lnSpc>
              <a:spcBef>
                <a:spcPts val="1134"/>
              </a:spcBef>
              <a:buClr>
                <a:srgbClr val="000000"/>
              </a:buClr>
              <a:buSzPct val="75000"/>
              <a:buFont typeface="Symbol" charset="2"/>
              <a:buChar char=""/>
              <a:tabLst>
                <a:tab pos="0" algn="l"/>
              </a:tabLst>
            </a:pPr>
            <a:r>
              <a:rPr lang="en-US" sz="3200" b="0" u="none" strike="noStrike">
                <a:solidFill>
                  <a:schemeClr val="dk1"/>
                </a:solidFill>
                <a:effectLst/>
                <a:uFillTx/>
                <a:latin typeface="Calibri"/>
              </a:rPr>
              <a:t>Second Outline Level</a:t>
            </a:r>
            <a:endParaRPr lang="en-US" sz="3200" b="0" u="none" strike="noStrike">
              <a:solidFill>
                <a:schemeClr val="dk1"/>
              </a:solidFill>
              <a:effectLst/>
              <a:uFillTx/>
              <a:latin typeface="Calibri"/>
            </a:endParaRPr>
          </a:p>
          <a:p>
            <a:pPr marL="914400" lvl="2" indent="-288000" algn="l" defTabSz="914400">
              <a:lnSpc>
                <a:spcPct val="90000"/>
              </a:lnSpc>
              <a:spcBef>
                <a:spcPts val="850"/>
              </a:spcBef>
              <a:buClr>
                <a:srgbClr val="000000"/>
              </a:buClr>
              <a:buSzPct val="45000"/>
              <a:buFont typeface="Wingdings" charset="2"/>
              <a:buChar char=""/>
              <a:tabLst>
                <a:tab pos="0" algn="l"/>
              </a:tabLst>
            </a:pPr>
            <a:r>
              <a:rPr lang="en-US" sz="3200" b="0" u="none" strike="noStrike">
                <a:solidFill>
                  <a:schemeClr val="dk1"/>
                </a:solidFill>
                <a:effectLst/>
                <a:uFillTx/>
                <a:latin typeface="Calibri"/>
              </a:rPr>
              <a:t>Third Outline Level</a:t>
            </a:r>
            <a:endParaRPr lang="en-US" sz="3200" b="0" u="none" strike="noStrike">
              <a:solidFill>
                <a:schemeClr val="dk1"/>
              </a:solidFill>
              <a:effectLst/>
              <a:uFillTx/>
              <a:latin typeface="Calibri"/>
            </a:endParaRPr>
          </a:p>
          <a:p>
            <a:pPr marL="1371600" lvl="3" indent="-216000" algn="l" defTabSz="914400">
              <a:lnSpc>
                <a:spcPct val="90000"/>
              </a:lnSpc>
              <a:spcBef>
                <a:spcPts val="567"/>
              </a:spcBef>
              <a:buClr>
                <a:srgbClr val="000000"/>
              </a:buClr>
              <a:buSzPct val="75000"/>
              <a:buFont typeface="Symbol" charset="2"/>
              <a:buChar char=""/>
              <a:tabLst>
                <a:tab pos="0" algn="l"/>
              </a:tabLst>
            </a:pPr>
            <a:r>
              <a:rPr lang="en-US" sz="3200" b="0" u="none" strike="noStrike">
                <a:solidFill>
                  <a:schemeClr val="dk1"/>
                </a:solidFill>
                <a:effectLst/>
                <a:uFillTx/>
                <a:latin typeface="Calibri"/>
              </a:rPr>
              <a:t>Fourth Outline Level</a:t>
            </a:r>
            <a:endParaRPr lang="en-US" sz="3200" b="0" u="none" strike="noStrike">
              <a:solidFill>
                <a:schemeClr val="dk1"/>
              </a:solidFill>
              <a:effectLst/>
              <a:uFillTx/>
              <a:latin typeface="Calibri"/>
            </a:endParaRPr>
          </a:p>
          <a:p>
            <a:pPr marL="1828800" lvl="4" indent="-216000" algn="l" defTabSz="914400">
              <a:lnSpc>
                <a:spcPct val="90000"/>
              </a:lnSpc>
              <a:spcBef>
                <a:spcPts val="283"/>
              </a:spcBef>
              <a:buClr>
                <a:srgbClr val="000000"/>
              </a:buClr>
              <a:buSzPct val="45000"/>
              <a:buFont typeface="Wingdings" charset="2"/>
              <a:buChar char=""/>
              <a:tabLst>
                <a:tab pos="0" algn="l"/>
              </a:tabLst>
            </a:pPr>
            <a:r>
              <a:rPr lang="en-US" sz="3200" b="0" u="none" strike="noStrike">
                <a:solidFill>
                  <a:schemeClr val="dk1"/>
                </a:solidFill>
                <a:effectLst/>
                <a:uFillTx/>
                <a:latin typeface="Calibri"/>
              </a:rPr>
              <a:t>Fifth Outline Level</a:t>
            </a:r>
            <a:endParaRPr lang="en-US" sz="3200" b="0" u="none" strike="noStrike">
              <a:solidFill>
                <a:schemeClr val="dk1"/>
              </a:solidFill>
              <a:effectLst/>
              <a:uFillTx/>
              <a:latin typeface="Calibri"/>
            </a:endParaRPr>
          </a:p>
          <a:p>
            <a:pPr marL="2286000" lvl="5" indent="-216000" algn="l" defTabSz="914400">
              <a:lnSpc>
                <a:spcPct val="90000"/>
              </a:lnSpc>
              <a:spcBef>
                <a:spcPts val="283"/>
              </a:spcBef>
              <a:buClr>
                <a:srgbClr val="000000"/>
              </a:buClr>
              <a:buSzPct val="45000"/>
              <a:buFont typeface="Wingdings" charset="2"/>
              <a:buChar char=""/>
              <a:tabLst>
                <a:tab pos="0" algn="l"/>
              </a:tabLst>
            </a:pPr>
            <a:r>
              <a:rPr lang="en-US" sz="3200" b="0" u="none" strike="noStrike">
                <a:solidFill>
                  <a:schemeClr val="dk1"/>
                </a:solidFill>
                <a:effectLst/>
                <a:uFillTx/>
                <a:latin typeface="Calibri"/>
              </a:rPr>
              <a:t>Sixth Outline Level</a:t>
            </a:r>
            <a:endParaRPr lang="en-US" sz="3200" b="0" u="none" strike="noStrike">
              <a:solidFill>
                <a:schemeClr val="dk1"/>
              </a:solidFill>
              <a:effectLst/>
              <a:uFillTx/>
              <a:latin typeface="Calibri"/>
            </a:endParaRPr>
          </a:p>
          <a:p>
            <a:pPr marL="2743200" lvl="6" indent="-216000" algn="l" defTabSz="914400">
              <a:lnSpc>
                <a:spcPct val="90000"/>
              </a:lnSpc>
              <a:spcBef>
                <a:spcPts val="283"/>
              </a:spcBef>
              <a:buClr>
                <a:srgbClr val="000000"/>
              </a:buClr>
              <a:buSzPct val="45000"/>
              <a:buFont typeface="Wingdings" charset="2"/>
              <a:buChar char=""/>
              <a:tabLst>
                <a:tab pos="0" algn="l"/>
              </a:tabLst>
            </a:pPr>
            <a:r>
              <a:rPr lang="en-US" sz="3200" b="0" u="none" strike="noStrike">
                <a:solidFill>
                  <a:schemeClr val="dk1"/>
                </a:solidFill>
                <a:effectLst/>
                <a:uFillTx/>
                <a:latin typeface="Calibri"/>
              </a:rPr>
              <a:t>Seventh Outline Level</a:t>
            </a:r>
            <a:endParaRPr lang="en-US" sz="3200" b="0" u="none" strike="noStrike">
              <a:solidFill>
                <a:schemeClr val="dk1"/>
              </a:solidFill>
              <a:effectLst/>
              <a:uFillTx/>
              <a:latin typeface="Calibri"/>
            </a:endParaRPr>
          </a:p>
        </p:txBody>
      </p:sp>
      <p:sp>
        <p:nvSpPr>
          <p:cNvPr id="17" name="PlaceHolder 3"/>
          <p:cNvSpPr>
            <a:spLocks noGrp="1"/>
          </p:cNvSpPr>
          <p:nvPr>
            <p:ph type="body"/>
          </p:nvPr>
        </p:nvSpPr>
        <p:spPr>
          <a:xfrm>
            <a:off x="839880" y="2057400"/>
            <a:ext cx="3930120" cy="380952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en-US" sz="1600" b="0" u="none" strike="noStrike">
                <a:solidFill>
                  <a:schemeClr val="dk1"/>
                </a:solidFill>
                <a:effectLst/>
                <a:uFillTx/>
                <a:latin typeface="Calibri"/>
              </a:defRPr>
            </a:lvl1pPr>
          </a:lstStyle>
          <a:p>
            <a:pPr indent="0" algn="l" defTabSz="914400">
              <a:lnSpc>
                <a:spcPct val="90000"/>
              </a:lnSpc>
              <a:spcBef>
                <a:spcPts val="1001"/>
              </a:spcBef>
              <a:buNone/>
              <a:tabLst>
                <a:tab pos="0" algn="l"/>
              </a:tabLst>
            </a:pPr>
            <a:r>
              <a:rPr lang="en-US" sz="1600" b="0" u="none" strike="noStrike">
                <a:solidFill>
                  <a:schemeClr val="dk1"/>
                </a:solidFill>
                <a:effectLst/>
                <a:uFillTx/>
                <a:latin typeface="Calibri"/>
              </a:rPr>
              <a:t>Click to edit Master text styles</a:t>
            </a:r>
            <a:endParaRPr lang="en-US" sz="1600" b="0" u="none" strike="noStrike">
              <a:solidFill>
                <a:schemeClr val="dk1"/>
              </a:solidFill>
              <a:effectLst/>
              <a:uFillTx/>
              <a:latin typeface="Calibri"/>
            </a:endParaRPr>
          </a:p>
        </p:txBody>
      </p:sp>
      <p:sp>
        <p:nvSpPr>
          <p:cNvPr id="18" name="PlaceHolder 4"/>
          <p:cNvSpPr>
            <a:spLocks noGrp="1"/>
          </p:cNvSpPr>
          <p:nvPr>
            <p:ph type="dt" idx="10"/>
          </p:nvPr>
        </p:nvSpPr>
        <p:spPr>
          <a:xfrm>
            <a:off x="838080" y="6356520"/>
            <a:ext cx="2741040" cy="36288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19" name="PlaceHolder 5"/>
          <p:cNvSpPr>
            <a:spLocks noGrp="1"/>
          </p:cNvSpPr>
          <p:nvPr>
            <p:ph type="ftr" idx="11"/>
          </p:nvPr>
        </p:nvSpPr>
        <p:spPr>
          <a:xfrm>
            <a:off x="4038480" y="6356520"/>
            <a:ext cx="411264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20" name="PlaceHolder 6"/>
          <p:cNvSpPr>
            <a:spLocks noGrp="1"/>
          </p:cNvSpPr>
          <p:nvPr>
            <p:ph type="sldNum" idx="12"/>
          </p:nvPr>
        </p:nvSpPr>
        <p:spPr>
          <a:xfrm>
            <a:off x="8610480" y="6356520"/>
            <a:ext cx="274104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6BD9C73C-319F-48C9-89FA-12BCACD30434}"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1523880" y="1122480"/>
            <a:ext cx="9141840" cy="2385360"/>
          </a:xfrm>
          <a:prstGeom prst="rect">
            <a:avLst/>
          </a:prstGeom>
          <a:noFill/>
          <a:ln w="0">
            <a:noFill/>
          </a:ln>
        </p:spPr>
        <p:txBody>
          <a:bodyPr lIns="91440" tIns="45720" rIns="91440" bIns="45720" anchor="b">
            <a:noAutofit/>
          </a:bodyPr>
          <a:lstStyle>
            <a:lvl1pPr indent="0" algn="ctr" defTabSz="914400">
              <a:lnSpc>
                <a:spcPct val="90000"/>
              </a:lnSpc>
              <a:buNone/>
              <a:tabLst>
                <a:tab pos="0" algn="l"/>
              </a:tabLst>
              <a:defRPr lang="en-US" sz="6000" b="0" u="none" strike="noStrike">
                <a:solidFill>
                  <a:schemeClr val="dk1"/>
                </a:solidFill>
                <a:effectLst/>
                <a:uFillTx/>
                <a:latin typeface="Calibri Light"/>
              </a:defRPr>
            </a:lvl1pPr>
          </a:lstStyle>
          <a:p>
            <a:pPr indent="0" algn="ctr" defTabSz="914400">
              <a:lnSpc>
                <a:spcPct val="90000"/>
              </a:lnSpc>
              <a:buNone/>
              <a:tabLst>
                <a:tab pos="0" algn="l"/>
              </a:tabLst>
            </a:pPr>
            <a:r>
              <a:rPr lang="en-US" sz="6000" b="0" u="none" strike="noStrike">
                <a:solidFill>
                  <a:schemeClr val="dk1"/>
                </a:solidFill>
                <a:effectLst/>
                <a:uFillTx/>
                <a:latin typeface="Calibri Light"/>
              </a:rPr>
              <a:t>Click to edit Master title style</a:t>
            </a:r>
            <a:endParaRPr lang="en-US" sz="6000" b="0" u="none" strike="noStrike">
              <a:solidFill>
                <a:schemeClr val="dk1"/>
              </a:solidFill>
              <a:effectLst/>
              <a:uFillTx/>
              <a:latin typeface="Calibri Light"/>
            </a:endParaRPr>
          </a:p>
        </p:txBody>
      </p:sp>
      <p:sp>
        <p:nvSpPr>
          <p:cNvPr id="22" name="PlaceHolder 2"/>
          <p:cNvSpPr>
            <a:spLocks noGrp="1"/>
          </p:cNvSpPr>
          <p:nvPr>
            <p:ph type="dt" idx="13"/>
          </p:nvPr>
        </p:nvSpPr>
        <p:spPr>
          <a:xfrm>
            <a:off x="838080" y="6356520"/>
            <a:ext cx="2741040" cy="36288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23" name="PlaceHolder 3"/>
          <p:cNvSpPr>
            <a:spLocks noGrp="1"/>
          </p:cNvSpPr>
          <p:nvPr>
            <p:ph type="ftr" idx="14"/>
          </p:nvPr>
        </p:nvSpPr>
        <p:spPr>
          <a:xfrm>
            <a:off x="4038480" y="6356520"/>
            <a:ext cx="411264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24" name="PlaceHolder 4"/>
          <p:cNvSpPr>
            <a:spLocks noGrp="1"/>
          </p:cNvSpPr>
          <p:nvPr>
            <p:ph type="sldNum" idx="15"/>
          </p:nvPr>
        </p:nvSpPr>
        <p:spPr>
          <a:xfrm>
            <a:off x="8610480" y="6356520"/>
            <a:ext cx="274104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7D0723E1-8AC6-4BEC-8192-62588A15437C}"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
        <p:nvSpPr>
          <p:cNvPr id="25" name="PlaceHolder 5"/>
          <p:cNvSpPr>
            <a:spLocks noGrp="1"/>
          </p:cNvSpPr>
          <p:nvPr>
            <p:ph type="body"/>
          </p:nvPr>
        </p:nvSpPr>
        <p:spPr>
          <a:xfrm>
            <a:off x="609480" y="1604520"/>
            <a:ext cx="10970640" cy="3975480"/>
          </a:xfrm>
          <a:prstGeom prst="rect">
            <a:avLst/>
          </a:prstGeom>
          <a:noFill/>
          <a:ln w="0">
            <a:noFill/>
          </a:ln>
        </p:spPr>
        <p:txBody>
          <a:bodyPr lIns="0" tIns="0" rIns="0" bIns="0" anchor="t">
            <a:normAutofit/>
          </a:bodyPr>
          <a:lstStyle>
            <a:lvl1pPr algn="l">
              <a:lnSpc>
                <a:spcPct val="90000"/>
              </a:lnSpc>
              <a:spcBef>
                <a:spcPts val="1417"/>
              </a:spcBef>
              <a:buClr>
                <a:srgbClr val="000000"/>
              </a:buClr>
              <a:buSzPct val="45000"/>
              <a:buFont typeface="Wingdings" charset="2"/>
              <a:buChar char=""/>
              <a:defRPr lang="en-US" sz="2800" b="0" u="none" strike="noStrike">
                <a:solidFill>
                  <a:schemeClr val="dk1"/>
                </a:solidFill>
                <a:effectLst/>
                <a:uFillTx/>
                <a:latin typeface="Calibri"/>
              </a:defRPr>
            </a:lvl1pPr>
            <a:lvl2pPr lvl="1" algn="l">
              <a:lnSpc>
                <a:spcPct val="90000"/>
              </a:lnSpc>
              <a:spcBef>
                <a:spcPts val="1134"/>
              </a:spcBef>
              <a:buClr>
                <a:srgbClr val="000000"/>
              </a:buClr>
              <a:buSzPct val="75000"/>
              <a:buFont typeface="Symbol" charset="2"/>
              <a:buChar char=""/>
              <a:defRPr lang="en-US" sz="2000" b="0" u="none" strike="noStrike">
                <a:solidFill>
                  <a:schemeClr val="dk1"/>
                </a:solidFill>
                <a:effectLst/>
                <a:uFillTx/>
                <a:latin typeface="Calibri"/>
              </a:defRPr>
            </a:lvl2pPr>
            <a:lvl3pPr lvl="2" algn="l">
              <a:lnSpc>
                <a:spcPct val="90000"/>
              </a:lnSpc>
              <a:spcBef>
                <a:spcPts val="850"/>
              </a:spcBef>
              <a:buClr>
                <a:srgbClr val="000000"/>
              </a:buClr>
              <a:buSzPct val="45000"/>
              <a:buFont typeface="Wingdings" charset="2"/>
              <a:buChar char=""/>
              <a:defRPr lang="en-US" sz="1800" b="0" u="none" strike="noStrike">
                <a:solidFill>
                  <a:schemeClr val="dk1"/>
                </a:solidFill>
                <a:effectLst/>
                <a:uFillTx/>
                <a:latin typeface="Calibri"/>
              </a:defRPr>
            </a:lvl3pPr>
            <a:lvl4pPr lvl="3" algn="l">
              <a:lnSpc>
                <a:spcPct val="90000"/>
              </a:lnSpc>
              <a:spcBef>
                <a:spcPts val="567"/>
              </a:spcBef>
              <a:buClr>
                <a:srgbClr val="000000"/>
              </a:buClr>
              <a:buSzPct val="75000"/>
              <a:buFont typeface="Symbol" charset="2"/>
              <a:buChar char=""/>
              <a:defRPr lang="en-US" sz="1800" b="0" u="none" strike="noStrike">
                <a:solidFill>
                  <a:schemeClr val="dk1"/>
                </a:solidFill>
                <a:effectLst/>
                <a:uFillTx/>
                <a:latin typeface="Calibri"/>
              </a:defRPr>
            </a:lvl4pPr>
            <a:lvl5pPr lvl="4" algn="l">
              <a:lnSpc>
                <a:spcPct val="90000"/>
              </a:lnSpc>
              <a:spcBef>
                <a:spcPts val="283"/>
              </a:spcBef>
              <a:buClr>
                <a:srgbClr val="000000"/>
              </a:buClr>
              <a:buSzPct val="45000"/>
              <a:buFont typeface="Wingdings" charset="2"/>
              <a:buChar char=""/>
              <a:defRPr lang="en-US" sz="2000" b="0" u="none" strike="noStrike">
                <a:solidFill>
                  <a:schemeClr val="dk1"/>
                </a:solidFill>
                <a:effectLst/>
                <a:uFillTx/>
                <a:latin typeface="Calibri"/>
              </a:defRPr>
            </a:lvl5pPr>
            <a:lvl6pPr lvl="5" algn="l">
              <a:lnSpc>
                <a:spcPct val="90000"/>
              </a:lnSpc>
              <a:spcBef>
                <a:spcPts val="283"/>
              </a:spcBef>
              <a:buClr>
                <a:srgbClr val="000000"/>
              </a:buClr>
              <a:buSzPct val="45000"/>
              <a:buFont typeface="Wingdings" charset="2"/>
              <a:buChar char=""/>
              <a:defRPr lang="en-US" sz="2000" b="0" u="none" strike="noStrike">
                <a:solidFill>
                  <a:schemeClr val="dk1"/>
                </a:solidFill>
                <a:effectLst/>
                <a:uFillTx/>
                <a:latin typeface="Calibri"/>
              </a:defRPr>
            </a:lvl6pPr>
            <a:lvl7pPr lvl="6" algn="l">
              <a:lnSpc>
                <a:spcPct val="90000"/>
              </a:lnSpc>
              <a:spcBef>
                <a:spcPts val="283"/>
              </a:spcBef>
              <a:buClr>
                <a:srgbClr val="000000"/>
              </a:buClr>
              <a:buSzPct val="45000"/>
              <a:buFont typeface="Wingdings" charset="2"/>
              <a:buChar char=""/>
              <a:defRPr lang="en-US" sz="2000" b="0" u="none" strike="noStrike">
                <a:solidFill>
                  <a:schemeClr val="dk1"/>
                </a:solidFill>
                <a:effectLst/>
                <a:uFillTx/>
                <a:latin typeface="Calibri"/>
              </a:defRPr>
            </a:lvl7pPr>
          </a:lstStyle>
          <a:p>
            <a:pPr marL="432000" indent="-324000" algn="l">
              <a:lnSpc>
                <a:spcPct val="90000"/>
              </a:lnSpc>
              <a:spcBef>
                <a:spcPts val="1417"/>
              </a:spcBef>
              <a:buClr>
                <a:srgbClr val="000000"/>
              </a:buClr>
              <a:buSzPct val="45000"/>
              <a:buFont typeface="Wingdings" charset="2"/>
              <a:buChar char=""/>
            </a:pPr>
            <a:r>
              <a:rPr lang="en-US" sz="2800" b="0" u="none" strike="noStrike">
                <a:solidFill>
                  <a:schemeClr val="dk1"/>
                </a:solidFill>
                <a:effectLst/>
                <a:uFillTx/>
                <a:latin typeface="Calibri"/>
              </a:rPr>
              <a:t>Click to edit the outline text format</a:t>
            </a:r>
            <a:endParaRPr lang="en-US" sz="2800" b="0" u="none" strike="noStrike">
              <a:solidFill>
                <a:schemeClr val="dk1"/>
              </a:solidFill>
              <a:effectLst/>
              <a:uFillTx/>
              <a:latin typeface="Calibri"/>
            </a:endParaRPr>
          </a:p>
          <a:p>
            <a:pPr marL="864000" lvl="1" indent="-324000" algn="l">
              <a:lnSpc>
                <a:spcPct val="90000"/>
              </a:lnSpc>
              <a:spcBef>
                <a:spcPts val="1134"/>
              </a:spcBef>
              <a:buClr>
                <a:srgbClr val="000000"/>
              </a:buClr>
              <a:buSzPct val="75000"/>
              <a:buFont typeface="Symbol" charset="2"/>
              <a:buChar char=""/>
            </a:pPr>
            <a:r>
              <a:rPr lang="en-US" sz="2000" b="0" u="none" strike="noStrike">
                <a:solidFill>
                  <a:schemeClr val="dk1"/>
                </a:solidFill>
                <a:effectLst/>
                <a:uFillTx/>
                <a:latin typeface="Calibri"/>
              </a:rPr>
              <a:t>Second Outline Level</a:t>
            </a:r>
            <a:endParaRPr lang="en-US" sz="2000" b="0" u="none" strike="noStrike">
              <a:solidFill>
                <a:schemeClr val="dk1"/>
              </a:solidFill>
              <a:effectLst/>
              <a:uFillTx/>
              <a:latin typeface="Calibri"/>
            </a:endParaRPr>
          </a:p>
          <a:p>
            <a:pPr marL="1296000" lvl="2" indent="-288000" algn="l">
              <a:lnSpc>
                <a:spcPct val="90000"/>
              </a:lnSpc>
              <a:spcBef>
                <a:spcPts val="850"/>
              </a:spcBef>
              <a:buClr>
                <a:srgbClr val="000000"/>
              </a:buClr>
              <a:buSzPct val="45000"/>
              <a:buFont typeface="Wingdings" charset="2"/>
              <a:buChar char=""/>
            </a:pPr>
            <a:r>
              <a:rPr lang="en-US" sz="1800" b="0" u="none" strike="noStrike">
                <a:solidFill>
                  <a:schemeClr val="dk1"/>
                </a:solidFill>
                <a:effectLst/>
                <a:uFillTx/>
                <a:latin typeface="Calibri"/>
              </a:rPr>
              <a:t>Third Outline Level</a:t>
            </a:r>
            <a:endParaRPr lang="en-US" sz="1800" b="0" u="none" strike="noStrike">
              <a:solidFill>
                <a:schemeClr val="dk1"/>
              </a:solidFill>
              <a:effectLst/>
              <a:uFillTx/>
              <a:latin typeface="Calibri"/>
            </a:endParaRPr>
          </a:p>
          <a:p>
            <a:pPr marL="1728000" lvl="3" indent="-216000" algn="l">
              <a:lnSpc>
                <a:spcPct val="90000"/>
              </a:lnSpc>
              <a:spcBef>
                <a:spcPts val="567"/>
              </a:spcBef>
              <a:buClr>
                <a:srgbClr val="000000"/>
              </a:buClr>
              <a:buSzPct val="75000"/>
              <a:buFont typeface="Symbol" charset="2"/>
              <a:buChar char=""/>
            </a:pPr>
            <a:r>
              <a:rPr lang="en-US" sz="1800" b="0" u="none" strike="noStrike">
                <a:solidFill>
                  <a:schemeClr val="dk1"/>
                </a:solidFill>
                <a:effectLst/>
                <a:uFillTx/>
                <a:latin typeface="Calibri"/>
              </a:rPr>
              <a:t>Fourth Outline Level</a:t>
            </a:r>
            <a:endParaRPr lang="en-US" sz="1800" b="0" u="none" strike="noStrike">
              <a:solidFill>
                <a:schemeClr val="dk1"/>
              </a:solidFill>
              <a:effectLst/>
              <a:uFillTx/>
              <a:latin typeface="Calibri"/>
            </a:endParaRPr>
          </a:p>
          <a:p>
            <a:pPr marL="2160000" lvl="4" indent="-216000" algn="l">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rPr>
              <a:t>Fifth Outline Level</a:t>
            </a:r>
            <a:endParaRPr lang="en-US" sz="2000" b="0" u="none" strike="noStrike">
              <a:solidFill>
                <a:schemeClr val="dk1"/>
              </a:solidFill>
              <a:effectLst/>
              <a:uFillTx/>
              <a:latin typeface="Calibri"/>
            </a:endParaRPr>
          </a:p>
          <a:p>
            <a:pPr marL="2592000" lvl="5" indent="-216000" algn="l">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rPr>
              <a:t>Sixth Outline Level</a:t>
            </a:r>
            <a:endParaRPr lang="en-US" sz="2000" b="0" u="none" strike="noStrike">
              <a:solidFill>
                <a:schemeClr val="dk1"/>
              </a:solidFill>
              <a:effectLst/>
              <a:uFillTx/>
              <a:latin typeface="Calibri"/>
            </a:endParaRPr>
          </a:p>
          <a:p>
            <a:pPr marL="3024000" lvl="6" indent="-216000" algn="l">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rPr>
              <a:t>Seventh Outline Level</a:t>
            </a:r>
            <a:endParaRPr lang="en-US" sz="2000" b="0" u="none" strike="noStrike">
              <a:solidFill>
                <a:schemeClr val="dk1"/>
              </a:solidFill>
              <a:effectLst/>
              <a:uFillTx/>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3440" cy="132336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27" name="PlaceHolder 2"/>
          <p:cNvSpPr>
            <a:spLocks noGrp="1"/>
          </p:cNvSpPr>
          <p:nvPr>
            <p:ph type="body"/>
          </p:nvPr>
        </p:nvSpPr>
        <p:spPr>
          <a:xfrm>
            <a:off x="838080" y="1825560"/>
            <a:ext cx="10513440" cy="4349160"/>
          </a:xfrm>
          <a:prstGeom prst="rect">
            <a:avLst/>
          </a:prstGeom>
          <a:noFill/>
          <a:ln w="0">
            <a:noFill/>
          </a:ln>
        </p:spPr>
        <p:txBody>
          <a:bodyPr lIns="91440" tIns="45720" rIns="91440" bIns="45720" anchor="t" vert="eaVert">
            <a:noAutofit/>
          </a:bodyPr>
          <a:lstStyle>
            <a:lvl1pPr algn="l" defTabSz="914400">
              <a:lnSpc>
                <a:spcPct val="90000"/>
              </a:lnSpc>
              <a:spcBef>
                <a:spcPts val="1001"/>
              </a:spcBef>
              <a:buClr>
                <a:srgbClr val="000000"/>
              </a:buClr>
              <a:buFont typeface="Arial"/>
              <a:buChar char="•"/>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28" name="PlaceHolder 3"/>
          <p:cNvSpPr>
            <a:spLocks noGrp="1"/>
          </p:cNvSpPr>
          <p:nvPr>
            <p:ph type="dt" idx="16"/>
          </p:nvPr>
        </p:nvSpPr>
        <p:spPr>
          <a:xfrm>
            <a:off x="838080" y="6356520"/>
            <a:ext cx="2741040" cy="36288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29" name="PlaceHolder 4"/>
          <p:cNvSpPr>
            <a:spLocks noGrp="1"/>
          </p:cNvSpPr>
          <p:nvPr>
            <p:ph type="ftr" idx="17"/>
          </p:nvPr>
        </p:nvSpPr>
        <p:spPr>
          <a:xfrm>
            <a:off x="4038480" y="6356520"/>
            <a:ext cx="411264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30" name="PlaceHolder 5"/>
          <p:cNvSpPr>
            <a:spLocks noGrp="1"/>
          </p:cNvSpPr>
          <p:nvPr>
            <p:ph type="sldNum" idx="18"/>
          </p:nvPr>
        </p:nvSpPr>
        <p:spPr>
          <a:xfrm>
            <a:off x="8610480" y="6356520"/>
            <a:ext cx="274104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D776098D-6F26-40AD-AC4B-97BEB327A49B}"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8724960" y="365040"/>
            <a:ext cx="2626920" cy="5809680"/>
          </a:xfrm>
          <a:prstGeom prst="rect">
            <a:avLst/>
          </a:prstGeom>
          <a:noFill/>
          <a:ln w="0">
            <a:noFill/>
          </a:ln>
        </p:spPr>
        <p:txBody>
          <a:bodyPr lIns="91440" tIns="45720" rIns="91440" bIns="45720" anchor="ctr" vert="eaVert">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32" name="PlaceHolder 2"/>
          <p:cNvSpPr>
            <a:spLocks noGrp="1"/>
          </p:cNvSpPr>
          <p:nvPr>
            <p:ph type="body"/>
          </p:nvPr>
        </p:nvSpPr>
        <p:spPr>
          <a:xfrm>
            <a:off x="838080" y="365040"/>
            <a:ext cx="7732080" cy="5809680"/>
          </a:xfrm>
          <a:prstGeom prst="rect">
            <a:avLst/>
          </a:prstGeom>
          <a:noFill/>
          <a:ln w="0">
            <a:noFill/>
          </a:ln>
        </p:spPr>
        <p:txBody>
          <a:bodyPr lIns="91440" tIns="45720" rIns="91440" bIns="45720" anchor="t" vert="eaVert">
            <a:noAutofit/>
          </a:bodyPr>
          <a:lstStyle>
            <a:lvl1pPr algn="l" defTabSz="914400">
              <a:lnSpc>
                <a:spcPct val="90000"/>
              </a:lnSpc>
              <a:spcBef>
                <a:spcPts val="1001"/>
              </a:spcBef>
              <a:buClr>
                <a:srgbClr val="000000"/>
              </a:buClr>
              <a:buFont typeface="Arial"/>
              <a:buChar char="•"/>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33" name="PlaceHolder 3"/>
          <p:cNvSpPr>
            <a:spLocks noGrp="1"/>
          </p:cNvSpPr>
          <p:nvPr>
            <p:ph type="dt" idx="19"/>
          </p:nvPr>
        </p:nvSpPr>
        <p:spPr>
          <a:xfrm>
            <a:off x="838080" y="6356520"/>
            <a:ext cx="2741040" cy="36288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34" name="PlaceHolder 4"/>
          <p:cNvSpPr>
            <a:spLocks noGrp="1"/>
          </p:cNvSpPr>
          <p:nvPr>
            <p:ph type="ftr" idx="20"/>
          </p:nvPr>
        </p:nvSpPr>
        <p:spPr>
          <a:xfrm>
            <a:off x="4038480" y="6356520"/>
            <a:ext cx="411264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35" name="PlaceHolder 5"/>
          <p:cNvSpPr>
            <a:spLocks noGrp="1"/>
          </p:cNvSpPr>
          <p:nvPr>
            <p:ph type="sldNum" idx="21"/>
          </p:nvPr>
        </p:nvSpPr>
        <p:spPr>
          <a:xfrm>
            <a:off x="8610480" y="6356520"/>
            <a:ext cx="274104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2C17F77A-F445-437F-995A-EB5C6C9B7D68}"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838080" y="365040"/>
            <a:ext cx="10513440" cy="1323360"/>
          </a:xfrm>
          <a:prstGeom prst="rect">
            <a:avLst/>
          </a:prstGeom>
          <a:noFill/>
          <a:ln w="0">
            <a:noFill/>
          </a:ln>
        </p:spPr>
        <p:txBody>
          <a:bodyPr lIns="91440" tIns="45720" rIns="91440" bIns="45720" anchor="ctr">
            <a:noAutofit/>
          </a:bodyPr>
          <a:lstStyle>
            <a:lvl1pPr indent="0" algn="l" defTabSz="914400">
              <a:lnSpc>
                <a:spcPct val="90000"/>
              </a:lnSpc>
              <a:buNone/>
              <a:tabLst>
                <a:tab pos="0" algn="l"/>
              </a:tabLst>
              <a:defRPr lang="en-US" sz="4400" b="0" u="none" strike="noStrike">
                <a:solidFill>
                  <a:schemeClr val="dk1"/>
                </a:solidFill>
                <a:effectLst/>
                <a:uFillTx/>
                <a:latin typeface="Calibri Light"/>
              </a:defRPr>
            </a:lvl1pPr>
          </a:lstStyle>
          <a:p>
            <a:pPr indent="0" algn="l" defTabSz="914400">
              <a:lnSpc>
                <a:spcPct val="90000"/>
              </a:lnSpc>
              <a:buNone/>
              <a:tabLst>
                <a:tab pos="0" algn="l"/>
              </a:tabLst>
            </a:pPr>
            <a:r>
              <a:rPr lang="en-US" sz="4400" b="0" u="none" strike="noStrike">
                <a:solidFill>
                  <a:schemeClr val="dk1"/>
                </a:solidFill>
                <a:effectLst/>
                <a:uFillTx/>
                <a:latin typeface="Calibri Light"/>
              </a:rPr>
              <a:t>Click to edit Master title style</a:t>
            </a:r>
            <a:endParaRPr lang="en-US" sz="4400" b="0" u="none" strike="noStrike">
              <a:solidFill>
                <a:schemeClr val="dk1"/>
              </a:solidFill>
              <a:effectLst/>
              <a:uFillTx/>
              <a:latin typeface="Calibri Light"/>
            </a:endParaRPr>
          </a:p>
        </p:txBody>
      </p:sp>
      <p:sp>
        <p:nvSpPr>
          <p:cNvPr id="37" name="PlaceHolder 2"/>
          <p:cNvSpPr>
            <a:spLocks noGrp="1"/>
          </p:cNvSpPr>
          <p:nvPr>
            <p:ph type="body"/>
          </p:nvPr>
        </p:nvSpPr>
        <p:spPr>
          <a:xfrm>
            <a:off x="838080" y="1825560"/>
            <a:ext cx="10513440" cy="434916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000000"/>
              </a:buClr>
              <a:buFont typeface="Arial"/>
              <a:buChar char="•"/>
              <a:defRPr lang="en-US" sz="2800" b="0" u="none" strike="noStrike">
                <a:solidFill>
                  <a:schemeClr val="dk1"/>
                </a:solidFill>
                <a:effectLst/>
                <a:uFillTx/>
                <a:latin typeface="Calibri"/>
              </a:defRPr>
            </a:lvl1pPr>
            <a:lvl2pPr lvl="1" algn="l" defTabSz="914400">
              <a:lnSpc>
                <a:spcPct val="90000"/>
              </a:lnSpc>
              <a:spcBef>
                <a:spcPts val="499"/>
              </a:spcBef>
              <a:buClr>
                <a:srgbClr val="000000"/>
              </a:buClr>
              <a:buFont typeface="Arial"/>
              <a:buChar char="•"/>
              <a:defRPr lang="en-US" sz="2400" b="0" u="none" strike="noStrike">
                <a:solidFill>
                  <a:schemeClr val="dk1"/>
                </a:solidFill>
                <a:effectLst/>
                <a:uFillTx/>
                <a:latin typeface="Calibri"/>
              </a:defRPr>
            </a:lvl2pPr>
            <a:lvl3pPr lvl="2" algn="l" defTabSz="914400">
              <a:lnSpc>
                <a:spcPct val="90000"/>
              </a:lnSpc>
              <a:spcBef>
                <a:spcPts val="499"/>
              </a:spcBef>
              <a:buClr>
                <a:srgbClr val="000000"/>
              </a:buClr>
              <a:buFont typeface="Arial"/>
              <a:buChar char="•"/>
              <a:defRPr lang="en-US" sz="2000" b="0" u="none" strike="noStrike">
                <a:solidFill>
                  <a:schemeClr val="dk1"/>
                </a:solidFill>
                <a:effectLst/>
                <a:uFillTx/>
                <a:latin typeface="Calibri"/>
              </a:defRPr>
            </a:lvl3pPr>
            <a:lvl4pPr lvl="3"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4pPr>
            <a:lvl5pPr lvl="4" algn="l" defTabSz="914400">
              <a:lnSpc>
                <a:spcPct val="90000"/>
              </a:lnSpc>
              <a:spcBef>
                <a:spcPts val="499"/>
              </a:spcBef>
              <a:buClr>
                <a:srgbClr val="000000"/>
              </a:buClr>
              <a:buFont typeface="Arial"/>
              <a:buChar char="•"/>
              <a:defRPr lang="en-US" sz="1800" b="0" u="none" strike="noStrike">
                <a:solidFill>
                  <a:schemeClr val="dk1"/>
                </a:solidFill>
                <a:effectLst/>
                <a:uFillTx/>
                <a:latin typeface="Calibri"/>
              </a:defRPr>
            </a:lvl5pPr>
          </a:lstStyle>
          <a:p>
            <a:pPr marL="228600" indent="-228600" algn="l"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Click to edit Master text styles</a:t>
            </a:r>
            <a:endParaRPr lang="en-US" sz="2800" b="0" u="none" strike="noStrike">
              <a:solidFill>
                <a:schemeClr val="dk1"/>
              </a:solidFill>
              <a:effectLst/>
              <a:uFillTx/>
              <a:latin typeface="Calibri"/>
            </a:endParaRPr>
          </a:p>
          <a:p>
            <a:pPr marL="685800" lvl="1" indent="-228600" algn="l" defTabSz="914400">
              <a:lnSpc>
                <a:spcPct val="90000"/>
              </a:lnSpc>
              <a:spcBef>
                <a:spcPts val="499"/>
              </a:spcBef>
              <a:buClr>
                <a:srgbClr val="000000"/>
              </a:buClr>
              <a:buFont typeface="Arial"/>
              <a:buChar char="•"/>
            </a:pPr>
            <a:r>
              <a:rPr lang="en-US" sz="2400" b="0" u="none" strike="noStrike">
                <a:solidFill>
                  <a:schemeClr val="dk1"/>
                </a:solidFill>
                <a:effectLst/>
                <a:uFillTx/>
                <a:latin typeface="Calibri"/>
              </a:rPr>
              <a:t>Second level</a:t>
            </a:r>
            <a:endParaRPr lang="en-US" sz="2400" b="0" u="none" strike="noStrike">
              <a:solidFill>
                <a:schemeClr val="dk1"/>
              </a:solidFill>
              <a:effectLst/>
              <a:uFillTx/>
              <a:latin typeface="Calibri"/>
            </a:endParaRPr>
          </a:p>
          <a:p>
            <a:pPr marL="1143000" lvl="2" indent="-228600" algn="l" defTabSz="914400">
              <a:lnSpc>
                <a:spcPct val="90000"/>
              </a:lnSpc>
              <a:spcBef>
                <a:spcPts val="499"/>
              </a:spcBef>
              <a:buClr>
                <a:srgbClr val="000000"/>
              </a:buClr>
              <a:buFont typeface="Arial"/>
              <a:buChar char="•"/>
            </a:pPr>
            <a:r>
              <a:rPr lang="en-US" sz="2000" b="0" u="none" strike="noStrike">
                <a:solidFill>
                  <a:schemeClr val="dk1"/>
                </a:solidFill>
                <a:effectLst/>
                <a:uFillTx/>
                <a:latin typeface="Calibri"/>
              </a:rPr>
              <a:t>Third level</a:t>
            </a:r>
            <a:endParaRPr lang="en-US" sz="2000" b="0" u="none" strike="noStrike">
              <a:solidFill>
                <a:schemeClr val="dk1"/>
              </a:solidFill>
              <a:effectLst/>
              <a:uFillTx/>
              <a:latin typeface="Calibri"/>
            </a:endParaRPr>
          </a:p>
          <a:p>
            <a:pPr marL="1600200" lvl="3"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Fourth level</a:t>
            </a:r>
            <a:endParaRPr lang="en-US" sz="1800" b="0" u="none" strike="noStrike">
              <a:solidFill>
                <a:schemeClr val="dk1"/>
              </a:solidFill>
              <a:effectLst/>
              <a:uFillTx/>
              <a:latin typeface="Calibri"/>
            </a:endParaRPr>
          </a:p>
          <a:p>
            <a:pPr marL="2057400" lvl="4" indent="-228600" algn="l" defTabSz="914400">
              <a:lnSpc>
                <a:spcPct val="90000"/>
              </a:lnSpc>
              <a:spcBef>
                <a:spcPts val="499"/>
              </a:spcBef>
              <a:buClr>
                <a:srgbClr val="000000"/>
              </a:buClr>
              <a:buFont typeface="Arial"/>
              <a:buChar char="•"/>
            </a:pPr>
            <a:r>
              <a:rPr lang="en-US" sz="1800" b="0" u="none" strike="noStrike">
                <a:solidFill>
                  <a:schemeClr val="dk1"/>
                </a:solidFill>
                <a:effectLst/>
                <a:uFillTx/>
                <a:latin typeface="Calibri"/>
              </a:rPr>
              <a:t>Fifth level</a:t>
            </a:r>
            <a:endParaRPr lang="en-US" sz="1800" b="0" u="none" strike="noStrike">
              <a:solidFill>
                <a:schemeClr val="dk1"/>
              </a:solidFill>
              <a:effectLst/>
              <a:uFillTx/>
              <a:latin typeface="Calibri"/>
            </a:endParaRPr>
          </a:p>
        </p:txBody>
      </p:sp>
      <p:sp>
        <p:nvSpPr>
          <p:cNvPr id="38" name="PlaceHolder 3"/>
          <p:cNvSpPr>
            <a:spLocks noGrp="1"/>
          </p:cNvSpPr>
          <p:nvPr>
            <p:ph type="dt" idx="22"/>
          </p:nvPr>
        </p:nvSpPr>
        <p:spPr>
          <a:xfrm>
            <a:off x="838080" y="6356520"/>
            <a:ext cx="2741040" cy="36288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39" name="PlaceHolder 4"/>
          <p:cNvSpPr>
            <a:spLocks noGrp="1"/>
          </p:cNvSpPr>
          <p:nvPr>
            <p:ph type="ftr" idx="23"/>
          </p:nvPr>
        </p:nvSpPr>
        <p:spPr>
          <a:xfrm>
            <a:off x="4038480" y="6356520"/>
            <a:ext cx="411264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40" name="PlaceHolder 5"/>
          <p:cNvSpPr>
            <a:spLocks noGrp="1"/>
          </p:cNvSpPr>
          <p:nvPr>
            <p:ph type="sldNum" idx="24"/>
          </p:nvPr>
        </p:nvSpPr>
        <p:spPr>
          <a:xfrm>
            <a:off x="8610480" y="6356520"/>
            <a:ext cx="274104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950FB98E-BDB1-4D82-892D-FD0F11B24824}"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1960" y="1709640"/>
            <a:ext cx="10513440" cy="2850480"/>
          </a:xfrm>
          <a:prstGeom prst="rect">
            <a:avLst/>
          </a:prstGeom>
          <a:noFill/>
          <a:ln w="0">
            <a:noFill/>
          </a:ln>
        </p:spPr>
        <p:txBody>
          <a:bodyPr lIns="91440" tIns="45720" rIns="91440" bIns="45720" anchor="b">
            <a:noAutofit/>
          </a:bodyPr>
          <a:lstStyle>
            <a:lvl1pPr indent="0" algn="l" defTabSz="914400">
              <a:lnSpc>
                <a:spcPct val="90000"/>
              </a:lnSpc>
              <a:buNone/>
              <a:tabLst>
                <a:tab pos="0" algn="l"/>
              </a:tabLst>
              <a:defRPr lang="en-US" sz="6000" b="0" u="none" strike="noStrike">
                <a:solidFill>
                  <a:schemeClr val="dk1"/>
                </a:solidFill>
                <a:effectLst/>
                <a:uFillTx/>
                <a:latin typeface="Calibri Light"/>
              </a:defRPr>
            </a:lvl1pPr>
          </a:lstStyle>
          <a:p>
            <a:pPr indent="0" algn="l" defTabSz="914400">
              <a:lnSpc>
                <a:spcPct val="90000"/>
              </a:lnSpc>
              <a:buNone/>
              <a:tabLst>
                <a:tab pos="0" algn="l"/>
              </a:tabLst>
            </a:pPr>
            <a:r>
              <a:rPr lang="en-US" sz="6000" b="0" u="none" strike="noStrike">
                <a:solidFill>
                  <a:schemeClr val="dk1"/>
                </a:solidFill>
                <a:effectLst/>
                <a:uFillTx/>
                <a:latin typeface="Calibri Light"/>
              </a:rPr>
              <a:t>Click to edit Master title style</a:t>
            </a:r>
            <a:endParaRPr lang="en-US" sz="6000" b="0" u="none" strike="noStrike">
              <a:solidFill>
                <a:schemeClr val="dk1"/>
              </a:solidFill>
              <a:effectLst/>
              <a:uFillTx/>
              <a:latin typeface="Calibri Light"/>
            </a:endParaRPr>
          </a:p>
        </p:txBody>
      </p:sp>
      <p:sp>
        <p:nvSpPr>
          <p:cNvPr id="42" name="PlaceHolder 2"/>
          <p:cNvSpPr>
            <a:spLocks noGrp="1"/>
          </p:cNvSpPr>
          <p:nvPr>
            <p:ph type="body"/>
          </p:nvPr>
        </p:nvSpPr>
        <p:spPr>
          <a:xfrm>
            <a:off x="831960" y="4589640"/>
            <a:ext cx="10513440" cy="149796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en-US" sz="2400" b="0" u="none" strike="noStrike">
                <a:solidFill>
                  <a:schemeClr val="dk1">
                    <a:tint val="75000"/>
                  </a:schemeClr>
                </a:solidFill>
                <a:effectLst/>
                <a:uFillTx/>
                <a:latin typeface="Calibri"/>
              </a:defRPr>
            </a:lvl1pPr>
          </a:lstStyle>
          <a:p>
            <a:pPr indent="0" algn="l" defTabSz="914400">
              <a:lnSpc>
                <a:spcPct val="90000"/>
              </a:lnSpc>
              <a:spcBef>
                <a:spcPts val="1001"/>
              </a:spcBef>
              <a:buNone/>
              <a:tabLst>
                <a:tab pos="0" algn="l"/>
              </a:tabLst>
            </a:pPr>
            <a:r>
              <a:rPr lang="en-US" sz="2400" b="0" u="none" strike="noStrike">
                <a:solidFill>
                  <a:schemeClr val="dk1">
                    <a:tint val="75000"/>
                  </a:schemeClr>
                </a:solidFill>
                <a:effectLst/>
                <a:uFillTx/>
                <a:latin typeface="Calibri"/>
              </a:rPr>
              <a:t>Click to edit Master text styles</a:t>
            </a:r>
            <a:endParaRPr lang="en-US" sz="2400" b="0" u="none" strike="noStrike">
              <a:solidFill>
                <a:schemeClr val="dk1">
                  <a:tint val="75000"/>
                </a:schemeClr>
              </a:solidFill>
              <a:effectLst/>
              <a:uFillTx/>
              <a:latin typeface="Calibri"/>
            </a:endParaRPr>
          </a:p>
        </p:txBody>
      </p:sp>
      <p:sp>
        <p:nvSpPr>
          <p:cNvPr id="43" name="PlaceHolder 3"/>
          <p:cNvSpPr>
            <a:spLocks noGrp="1"/>
          </p:cNvSpPr>
          <p:nvPr>
            <p:ph type="dt" idx="25"/>
          </p:nvPr>
        </p:nvSpPr>
        <p:spPr>
          <a:xfrm>
            <a:off x="838080" y="6356520"/>
            <a:ext cx="2741040" cy="362880"/>
          </a:xfrm>
          <a:prstGeom prst="rect">
            <a:avLst/>
          </a:prstGeom>
          <a:noFill/>
          <a:ln w="0">
            <a:noFill/>
          </a:ln>
        </p:spPr>
        <p:txBody>
          <a:bodyPr lIns="91440" tIns="45720" rIns="91440" bIns="45720" anchor="ctr">
            <a:noAutofit/>
          </a:bodyPr>
          <a:lstStyle>
            <a:lvl1pPr indent="0" algn="l"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l" defTabSz="914400">
              <a:lnSpc>
                <a:spcPct val="100000"/>
              </a:lnSpc>
              <a:buNone/>
              <a:tabLst>
                <a:tab pos="0" algn="l"/>
              </a:tabLst>
            </a:pPr>
            <a:r>
              <a:rPr lang="en-GB" sz="1200" b="0" u="none" strike="noStrike">
                <a:solidFill>
                  <a:schemeClr val="dk1">
                    <a:tint val="75000"/>
                  </a:schemeClr>
                </a:solidFill>
                <a:effectLst/>
                <a:uFillTx/>
                <a:latin typeface="Calibri"/>
              </a:rPr>
              <a:t>&lt;date/time&gt;</a:t>
            </a:r>
            <a:endParaRPr lang="en-GB" sz="1200" b="0" u="none" strike="noStrike">
              <a:solidFill>
                <a:srgbClr val="000000"/>
              </a:solidFill>
              <a:effectLst/>
              <a:uFillTx/>
              <a:latin typeface="Times New Roman"/>
            </a:endParaRPr>
          </a:p>
        </p:txBody>
      </p:sp>
      <p:sp>
        <p:nvSpPr>
          <p:cNvPr id="44" name="PlaceHolder 4"/>
          <p:cNvSpPr>
            <a:spLocks noGrp="1"/>
          </p:cNvSpPr>
          <p:nvPr>
            <p:ph type="ftr" idx="26"/>
          </p:nvPr>
        </p:nvSpPr>
        <p:spPr>
          <a:xfrm>
            <a:off x="4038480" y="6356520"/>
            <a:ext cx="411264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45" name="PlaceHolder 5"/>
          <p:cNvSpPr>
            <a:spLocks noGrp="1"/>
          </p:cNvSpPr>
          <p:nvPr>
            <p:ph type="sldNum" idx="27"/>
          </p:nvPr>
        </p:nvSpPr>
        <p:spPr>
          <a:xfrm>
            <a:off x="8610480" y="6356520"/>
            <a:ext cx="274104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u="none" strike="noStrike">
                <a:solidFill>
                  <a:schemeClr val="dk1">
                    <a:tint val="75000"/>
                  </a:schemeClr>
                </a:solidFill>
                <a:effectLst/>
                <a:uFillTx/>
                <a:latin typeface="Calibri"/>
              </a:defRPr>
            </a:lvl1pPr>
          </a:lstStyle>
          <a:p>
            <a:pPr indent="0" algn="r" defTabSz="914400">
              <a:lnSpc>
                <a:spcPct val="100000"/>
              </a:lnSpc>
              <a:buNone/>
              <a:tabLst>
                <a:tab pos="0" algn="l"/>
              </a:tabLst>
            </a:pPr>
            <a:fld id="{AC1C0C63-2986-4137-978E-CF13B596524E}" type="slidenum">
              <a:rPr lang="en-GB" sz="1200" b="0" u="none" strike="noStrike">
                <a:solidFill>
                  <a:schemeClr val="dk1">
                    <a:tint val="75000"/>
                  </a:schemeClr>
                </a:solidFill>
                <a:effectLst/>
                <a:uFillTx/>
                <a:latin typeface="Calibri"/>
              </a:rPr>
              <a:t>&lt;number&gt;</a:t>
            </a:fld>
            <a:endParaRPr lang="en-GB" sz="1200" b="0" u="none" strike="noStrik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x.com/BTFCWomen" TargetMode="External"/><Relationship Id="rId3" Type="http://schemas.openxmlformats.org/officeDocument/2006/relationships/image" Target="../media/image2.png"/><Relationship Id="rId4" Type="http://schemas.openxmlformats.org/officeDocument/2006/relationships/hyperlink" Target="https://www.instagram.com/btfcwomen/" TargetMode="External"/><Relationship Id="rId5" Type="http://schemas.openxmlformats.org/officeDocument/2006/relationships/image" Target="../media/image3.png"/><Relationship Id="rId6" Type="http://schemas.openxmlformats.org/officeDocument/2006/relationships/hyperlink" Target="https://uk.linkedin.com/company/billericay-town-fc-women-girls" TargetMode="External"/><Relationship Id="rId7" Type="http://schemas.openxmlformats.org/officeDocument/2006/relationships/image" Target="../media/image4.png"/><Relationship Id="rId8" Type="http://schemas.openxmlformats.org/officeDocument/2006/relationships/hyperlink" Target="https://www.facebook.com/BTFCWomen/" TargetMode="External"/><Relationship Id="rId9" Type="http://schemas.openxmlformats.org/officeDocument/2006/relationships/image" Target="../media/image5.png"/><Relationship Id="rId10" Type="http://schemas.openxmlformats.org/officeDocument/2006/relationships/hyperlink" Target="https://www.tiktok.com/@btfcwomen" TargetMode="External"/><Relationship Id="rId11" Type="http://schemas.openxmlformats.org/officeDocument/2006/relationships/image" Target="../media/image6.png"/><Relationship Id="rId12" Type="http://schemas.openxmlformats.org/officeDocument/2006/relationships/image" Target="../media/image7.png"/><Relationship Id="rId13"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TextBox 3"/>
          <p:cNvSpPr/>
          <p:nvPr/>
        </p:nvSpPr>
        <p:spPr>
          <a:xfrm>
            <a:off x="6095880" y="4057560"/>
            <a:ext cx="6093720" cy="146124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1800" b="1" u="none" strike="noStrike">
                <a:solidFill>
                  <a:schemeClr val="dk1"/>
                </a:solidFill>
                <a:effectLst/>
                <a:uFillTx/>
                <a:latin typeface="Poppins"/>
              </a:rPr>
              <a:t>BILLERICAY TOWN</a:t>
            </a:r>
            <a:endParaRPr lang="en-GB" sz="1800" b="0" u="none" strike="noStrike">
              <a:solidFill>
                <a:srgbClr val="000000"/>
              </a:solidFill>
              <a:effectLst/>
              <a:uFillTx/>
              <a:latin typeface="Arial"/>
            </a:endParaRPr>
          </a:p>
          <a:p>
            <a:pPr algn="ctr" defTabSz="914400">
              <a:lnSpc>
                <a:spcPct val="100000"/>
              </a:lnSpc>
            </a:pPr>
            <a:r>
              <a:rPr lang="en-GB" sz="1800" b="1" u="none" strike="noStrike">
                <a:solidFill>
                  <a:schemeClr val="dk1"/>
                </a:solidFill>
                <a:effectLst/>
                <a:uFillTx/>
                <a:latin typeface="Poppins"/>
              </a:rPr>
              <a:t>v</a:t>
            </a:r>
            <a:endParaRPr lang="en-GB" sz="1800" b="0" u="none" strike="noStrike">
              <a:solidFill>
                <a:srgbClr val="000000"/>
              </a:solidFill>
              <a:effectLst/>
              <a:uFillTx/>
              <a:latin typeface="Arial"/>
            </a:endParaRPr>
          </a:p>
          <a:p>
            <a:pPr algn="ctr" defTabSz="914400">
              <a:lnSpc>
                <a:spcPct val="100000"/>
              </a:lnSpc>
            </a:pPr>
            <a:r>
              <a:rPr lang="en-GB" sz="1800" b="1" u="none" strike="noStrike">
                <a:solidFill>
                  <a:schemeClr val="dk1"/>
                </a:solidFill>
                <a:effectLst/>
                <a:uFillTx/>
                <a:latin typeface="Poppins"/>
              </a:rPr>
              <a:t>WATFORD</a:t>
            </a:r>
            <a:endParaRPr lang="en-GB" sz="1800" b="0" u="none" strike="noStrike">
              <a:solidFill>
                <a:srgbClr val="000000"/>
              </a:solidFill>
              <a:effectLst/>
              <a:uFillTx/>
              <a:latin typeface="Arial"/>
            </a:endParaRPr>
          </a:p>
          <a:p>
            <a:pPr algn="ctr" defTabSz="914400">
              <a:lnSpc>
                <a:spcPct val="100000"/>
              </a:lnSpc>
            </a:pPr>
            <a:endParaRPr lang="en-GB" sz="1800" b="0" u="none" strike="noStrike">
              <a:solidFill>
                <a:srgbClr val="000000"/>
              </a:solidFill>
              <a:effectLst/>
              <a:uFillTx/>
              <a:latin typeface="Arial"/>
            </a:endParaRPr>
          </a:p>
          <a:p>
            <a:pPr algn="ctr" defTabSz="914400">
              <a:lnSpc>
                <a:spcPct val="100000"/>
              </a:lnSpc>
            </a:pPr>
            <a:r>
              <a:rPr lang="en-GB" sz="1800" b="0" u="none" strike="noStrike">
                <a:solidFill>
                  <a:schemeClr val="dk1"/>
                </a:solidFill>
                <a:effectLst/>
                <a:uFillTx/>
                <a:latin typeface="Poppins"/>
              </a:rPr>
              <a:t>Sunday 8 March 2026, 2:00pm</a:t>
            </a:r>
            <a:endParaRPr lang="en-GB" sz="1800" b="0" u="none" strike="noStrike">
              <a:solidFill>
                <a:srgbClr val="000000"/>
              </a:solidFill>
              <a:effectLst/>
              <a:uFillTx/>
              <a:latin typeface="Arial"/>
            </a:endParaRPr>
          </a:p>
        </p:txBody>
      </p:sp>
      <p:pic>
        <p:nvPicPr>
          <p:cNvPr id="61" name="Picture 4"/>
          <p:cNvPicPr/>
          <p:nvPr/>
        </p:nvPicPr>
        <p:blipFill>
          <a:blip r:embed="rId1">
            <a:grayscl/>
          </a:blip>
          <a:srcRect l="10654" t="9001" r="12639" b="14292"/>
          <a:stretch/>
        </p:blipFill>
        <p:spPr>
          <a:xfrm>
            <a:off x="8577360" y="5535000"/>
            <a:ext cx="1131120" cy="1131120"/>
          </a:xfrm>
          <a:prstGeom prst="rect">
            <a:avLst/>
          </a:prstGeom>
          <a:noFill/>
          <a:ln w="0">
            <a:noFill/>
          </a:ln>
        </p:spPr>
      </p:pic>
      <p:sp>
        <p:nvSpPr>
          <p:cNvPr id="62" name="TextBox 5"/>
          <p:cNvSpPr/>
          <p:nvPr/>
        </p:nvSpPr>
        <p:spPr>
          <a:xfrm>
            <a:off x="0" y="0"/>
            <a:ext cx="2866680" cy="478692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1100" b="0" u="none" strike="noStrike">
                <a:solidFill>
                  <a:schemeClr val="dk1"/>
                </a:solidFill>
                <a:effectLst/>
                <a:uFillTx/>
                <a:latin typeface="Poppins"/>
              </a:rPr>
              <a:t>BILLERICAY TOWN</a:t>
            </a: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 Tyrii BELL (GK)</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 Emily VENNARD</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3. Macie WINDSOR</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4. Gracie HICKMAN</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5. Learna DANIELS</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7. Elizabeth SANTIAGO</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8. Nia EVANS</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10. Paige DEARING</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11. Aimee CAWOOD</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15. Alix RALSTON</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17. Melissa JONES</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18. Catarina PITA</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20. Megan McANISKEY</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21. Tecia LEDWIDGE</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22. Kelsey MORGAN</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23. Abbi SMITH (C)</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26. Summer ADDY</a:t>
            </a:r>
            <a:endParaRPr lang="en-GB" sz="1100" b="0" u="none" strike="noStrike">
              <a:solidFill>
                <a:srgbClr val="000000"/>
              </a:solidFill>
              <a:effectLst/>
              <a:uFillTx/>
              <a:latin typeface="Arial"/>
            </a:endParaRPr>
          </a:p>
          <a:p>
            <a:pPr defTabSz="914400">
              <a:lnSpc>
                <a:spcPct val="100000"/>
              </a:lnSpc>
            </a:pPr>
            <a:r>
              <a:rPr lang="en-GB" sz="1100" b="0" u="none" strike="noStrike">
                <a:solidFill>
                  <a:schemeClr val="dk1"/>
                </a:solidFill>
                <a:effectLst/>
                <a:uFillTx/>
                <a:latin typeface="Poppins"/>
              </a:rPr>
              <a:t>32. Emily MACKLER (GK)</a:t>
            </a: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r>
              <a:rPr lang="en-GB" sz="1100" b="0" u="sng" strike="noStrike">
                <a:solidFill>
                  <a:schemeClr val="dk1"/>
                </a:solidFill>
                <a:effectLst/>
                <a:uFillTx/>
                <a:latin typeface="Poppins"/>
              </a:rPr>
              <a:t>Referee</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Dan BOULDEN</a:t>
            </a:r>
            <a:endParaRPr lang="en-GB" sz="1100" b="0" u="none" strike="noStrike">
              <a:solidFill>
                <a:srgbClr val="000000"/>
              </a:solidFill>
              <a:effectLst/>
              <a:uFillTx/>
              <a:latin typeface="Arial"/>
            </a:endParaRPr>
          </a:p>
        </p:txBody>
      </p:sp>
      <p:sp>
        <p:nvSpPr>
          <p:cNvPr id="63" name="TextBox 7"/>
          <p:cNvSpPr/>
          <p:nvPr/>
        </p:nvSpPr>
        <p:spPr>
          <a:xfrm>
            <a:off x="2868840" y="0"/>
            <a:ext cx="2866680" cy="495468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1100" b="0" u="none" strike="noStrike">
                <a:solidFill>
                  <a:schemeClr val="dk1"/>
                </a:solidFill>
                <a:effectLst/>
                <a:uFillTx/>
                <a:latin typeface="Poppins"/>
              </a:rPr>
              <a:t>WATFORD</a:t>
            </a:r>
            <a:endParaRPr lang="en-GB" sz="1100" b="0" u="none" strike="noStrike">
              <a:solidFill>
                <a:srgbClr val="000000"/>
              </a:solidFill>
              <a:effectLst/>
              <a:uFillTx/>
              <a:latin typeface="Arial"/>
            </a:endParaRPr>
          </a:p>
          <a:p>
            <a:pPr algn="ctr" defTabSz="914400">
              <a:lnSpc>
                <a:spcPct val="100000"/>
              </a:lnSpc>
            </a:pP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3.. Grace GARRAD</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4. Anna FILBEY</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5. Anne MEIWALD</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6. Sophie McLEAN</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7. Lechante PAUL</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8. Ava KUYKEN</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9. Madison PERRY</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10. Annie ROSSITER</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11. Olivia CARPENTER</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12. Eden SKYERS</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13. Chloe SANSOM (GK)</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14. Eva GRAY</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15. Andria GEORGIOU</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17. Megan CHANDLER</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18. Poppy WILSON</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19. Daisy HIND</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20. Lucy LYON</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21. Fly FYFE</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23. Coral HAINES</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25. Hope McSHEFFREY</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27. Lily WHITELOCK</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28. Sophie HILLYERD (GK)</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99. Freda AYISI</a:t>
            </a:r>
            <a:endParaRPr lang="en-GB" sz="1100" b="0" u="none" strike="noStrike">
              <a:solidFill>
                <a:srgbClr val="000000"/>
              </a:solidFill>
              <a:effectLst/>
              <a:uFillTx/>
              <a:latin typeface="Arial"/>
            </a:endParaRPr>
          </a:p>
          <a:p>
            <a:pPr defTabSz="914400">
              <a:lnSpc>
                <a:spcPct val="100000"/>
              </a:lnSpc>
            </a:pPr>
            <a:endParaRPr lang="en-GB" sz="1100" b="0" u="none" strike="noStrike">
              <a:solidFill>
                <a:srgbClr val="000000"/>
              </a:solidFill>
              <a:effectLst/>
              <a:uFillTx/>
              <a:latin typeface="Arial"/>
            </a:endParaRPr>
          </a:p>
          <a:p>
            <a:pPr defTabSz="914400">
              <a:lnSpc>
                <a:spcPct val="100000"/>
              </a:lnSpc>
            </a:pPr>
            <a:r>
              <a:rPr lang="en-GB" sz="1100" b="0" u="sng" strike="noStrike">
                <a:solidFill>
                  <a:schemeClr val="dk1"/>
                </a:solidFill>
                <a:effectLst/>
                <a:uFillTx/>
                <a:latin typeface="Poppins"/>
              </a:rPr>
              <a:t>Assistant Referees</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Ceredig CATTANACH-CHELL</a:t>
            </a:r>
            <a:endParaRPr lang="en-GB" sz="1100" b="0" u="none" strike="noStrike">
              <a:solidFill>
                <a:srgbClr val="000000"/>
              </a:solidFill>
              <a:effectLst/>
              <a:uFillTx/>
              <a:latin typeface="Arial"/>
            </a:endParaRPr>
          </a:p>
          <a:p>
            <a:pPr defTabSz="914400">
              <a:lnSpc>
                <a:spcPct val="100000"/>
              </a:lnSpc>
            </a:pPr>
            <a:r>
              <a:rPr lang="en-GB" sz="1100" b="0" u="none" strike="noStrike">
                <a:solidFill>
                  <a:srgbClr val="000000"/>
                </a:solidFill>
                <a:effectLst/>
                <a:uFillTx/>
                <a:latin typeface="Arial"/>
              </a:rPr>
              <a:t>Calin ROGOJAN</a:t>
            </a:r>
            <a:endParaRPr lang="en-GB" sz="1100" b="0" u="none" strike="noStrike">
              <a:solidFill>
                <a:srgbClr val="000000"/>
              </a:solidFill>
              <a:effectLst/>
              <a:uFillTx/>
              <a:latin typeface="Arial"/>
            </a:endParaRPr>
          </a:p>
        </p:txBody>
      </p:sp>
      <p:sp>
        <p:nvSpPr>
          <p:cNvPr id="64" name="TextBox 1"/>
          <p:cNvSpPr/>
          <p:nvPr/>
        </p:nvSpPr>
        <p:spPr>
          <a:xfrm>
            <a:off x="0" y="5793840"/>
            <a:ext cx="6093720" cy="42876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1100" b="1" u="none" strike="noStrike">
                <a:solidFill>
                  <a:schemeClr val="dk1"/>
                </a:solidFill>
                <a:effectLst/>
                <a:uFillTx/>
                <a:latin typeface="Poppins"/>
              </a:rPr>
              <a:t>Football Programmes are obsolete</a:t>
            </a:r>
            <a:r>
              <a:rPr lang="en-GB" sz="1100" b="0" u="none" strike="noStrike">
                <a:solidFill>
                  <a:schemeClr val="dk1"/>
                </a:solidFill>
                <a:effectLst/>
                <a:uFillTx/>
                <a:latin typeface="Poppins"/>
              </a:rPr>
              <a:t>.  Welcome to the 21</a:t>
            </a:r>
            <a:r>
              <a:rPr lang="en-GB" sz="1100" b="0" u="none" strike="noStrike" baseline="30000">
                <a:solidFill>
                  <a:schemeClr val="dk1"/>
                </a:solidFill>
                <a:effectLst/>
                <a:uFillTx/>
                <a:latin typeface="Poppins"/>
              </a:rPr>
              <a:t>st</a:t>
            </a:r>
            <a:r>
              <a:rPr lang="en-GB" sz="1100" b="0" u="none" strike="noStrike">
                <a:solidFill>
                  <a:schemeClr val="dk1"/>
                </a:solidFill>
                <a:effectLst/>
                <a:uFillTx/>
                <a:latin typeface="Poppins"/>
              </a:rPr>
              <a:t> Century</a:t>
            </a:r>
            <a:endParaRPr lang="en-GB" sz="1100" b="0" u="none" strike="noStrike">
              <a:solidFill>
                <a:srgbClr val="000000"/>
              </a:solidFill>
              <a:effectLst/>
              <a:uFillTx/>
              <a:latin typeface="Arial"/>
            </a:endParaRPr>
          </a:p>
          <a:p>
            <a:pPr algn="ctr" defTabSz="914400">
              <a:lnSpc>
                <a:spcPct val="100000"/>
              </a:lnSpc>
            </a:pPr>
            <a:r>
              <a:rPr lang="en-GB" sz="1100" b="0" u="none" strike="noStrike">
                <a:solidFill>
                  <a:schemeClr val="dk1"/>
                </a:solidFill>
                <a:effectLst/>
                <a:uFillTx/>
                <a:latin typeface="Poppins"/>
              </a:rPr>
              <a:t>www.BTFCWomen.co.uk</a:t>
            </a:r>
            <a:endParaRPr lang="en-GB" sz="1100" b="0" u="none" strike="noStrike">
              <a:solidFill>
                <a:srgbClr val="000000"/>
              </a:solidFill>
              <a:effectLst/>
              <a:uFillTx/>
              <a:latin typeface="Arial"/>
            </a:endParaRPr>
          </a:p>
        </p:txBody>
      </p:sp>
      <p:pic>
        <p:nvPicPr>
          <p:cNvPr id="65" name="Picture 6">
            <a:hlinkClick r:id="rId2"/>
          </p:cNvPr>
          <p:cNvPicPr/>
          <p:nvPr/>
        </p:nvPicPr>
        <p:blipFill>
          <a:blip r:embed="rId3"/>
          <a:stretch/>
        </p:blipFill>
        <p:spPr>
          <a:xfrm>
            <a:off x="1707480" y="6372720"/>
            <a:ext cx="354240" cy="319680"/>
          </a:xfrm>
          <a:prstGeom prst="rect">
            <a:avLst/>
          </a:prstGeom>
          <a:noFill/>
          <a:ln w="0">
            <a:noFill/>
          </a:ln>
        </p:spPr>
      </p:pic>
      <p:pic>
        <p:nvPicPr>
          <p:cNvPr id="66" name="Picture 8">
            <a:hlinkClick r:id="rId4"/>
          </p:cNvPr>
          <p:cNvPicPr/>
          <p:nvPr/>
        </p:nvPicPr>
        <p:blipFill>
          <a:blip r:embed="rId5"/>
          <a:stretch/>
        </p:blipFill>
        <p:spPr>
          <a:xfrm>
            <a:off x="2201760" y="6313680"/>
            <a:ext cx="437400" cy="437400"/>
          </a:xfrm>
          <a:prstGeom prst="rect">
            <a:avLst/>
          </a:prstGeom>
          <a:noFill/>
          <a:ln w="0">
            <a:noFill/>
          </a:ln>
        </p:spPr>
      </p:pic>
      <p:pic>
        <p:nvPicPr>
          <p:cNvPr id="67" name="Picture 9">
            <a:hlinkClick r:id="rId6"/>
          </p:cNvPr>
          <p:cNvPicPr/>
          <p:nvPr/>
        </p:nvPicPr>
        <p:blipFill>
          <a:blip r:embed="rId7"/>
          <a:stretch/>
        </p:blipFill>
        <p:spPr>
          <a:xfrm>
            <a:off x="2797560" y="6337440"/>
            <a:ext cx="402120" cy="402120"/>
          </a:xfrm>
          <a:prstGeom prst="rect">
            <a:avLst/>
          </a:prstGeom>
          <a:noFill/>
          <a:ln w="0">
            <a:noFill/>
          </a:ln>
        </p:spPr>
      </p:pic>
      <p:pic>
        <p:nvPicPr>
          <p:cNvPr id="68" name="Picture 10">
            <a:hlinkClick r:id="rId8"/>
          </p:cNvPr>
          <p:cNvPicPr/>
          <p:nvPr/>
        </p:nvPicPr>
        <p:blipFill>
          <a:blip r:embed="rId9"/>
          <a:stretch/>
        </p:blipFill>
        <p:spPr>
          <a:xfrm>
            <a:off x="3380760" y="6300360"/>
            <a:ext cx="465840" cy="465840"/>
          </a:xfrm>
          <a:prstGeom prst="rect">
            <a:avLst/>
          </a:prstGeom>
          <a:noFill/>
          <a:ln w="0">
            <a:noFill/>
          </a:ln>
        </p:spPr>
      </p:pic>
      <p:pic>
        <p:nvPicPr>
          <p:cNvPr id="69" name="Picture 11">
            <a:hlinkClick r:id="rId10"/>
          </p:cNvPr>
          <p:cNvPicPr/>
          <p:nvPr/>
        </p:nvPicPr>
        <p:blipFill>
          <a:blip r:embed="rId11"/>
          <a:stretch/>
        </p:blipFill>
        <p:spPr>
          <a:xfrm>
            <a:off x="3972960" y="6330600"/>
            <a:ext cx="404280" cy="409320"/>
          </a:xfrm>
          <a:prstGeom prst="rect">
            <a:avLst/>
          </a:prstGeom>
          <a:noFill/>
          <a:ln w="0">
            <a:noFill/>
          </a:ln>
        </p:spPr>
      </p:pic>
      <p:pic>
        <p:nvPicPr>
          <p:cNvPr id="70" name="Picture 12"/>
          <p:cNvPicPr/>
          <p:nvPr/>
        </p:nvPicPr>
        <p:blipFill>
          <a:blip r:embed="rId12">
            <a:grayscl/>
          </a:blip>
          <a:stretch/>
        </p:blipFill>
        <p:spPr>
          <a:xfrm>
            <a:off x="7392240" y="408960"/>
            <a:ext cx="3501360" cy="350136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TextBox 1"/>
          <p:cNvSpPr/>
          <p:nvPr/>
        </p:nvSpPr>
        <p:spPr>
          <a:xfrm>
            <a:off x="0" y="0"/>
            <a:ext cx="6093720" cy="22860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en-GB" sz="900" b="0" u="none" strike="noStrike">
                <a:solidFill>
                  <a:schemeClr val="dk1"/>
                </a:solidFill>
                <a:effectLst/>
                <a:uFillTx/>
                <a:latin typeface="Poppins"/>
              </a:rPr>
              <a:t>2025-26 Season</a:t>
            </a:r>
            <a:endParaRPr lang="en-GB" sz="900" b="0" u="none" strike="noStrike">
              <a:solidFill>
                <a:srgbClr val="000000"/>
              </a:solidFill>
              <a:effectLst/>
              <a:uFillTx/>
              <a:latin typeface="Arial"/>
            </a:endParaRPr>
          </a:p>
        </p:txBody>
      </p:sp>
      <p:sp>
        <p:nvSpPr>
          <p:cNvPr id="72" name="TextBox 2"/>
          <p:cNvSpPr/>
          <p:nvPr/>
        </p:nvSpPr>
        <p:spPr>
          <a:xfrm>
            <a:off x="0" y="230760"/>
            <a:ext cx="820800" cy="421596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en-GB" sz="900" b="0" u="sng" strike="noStrike">
                <a:solidFill>
                  <a:schemeClr val="dk1"/>
                </a:solidFill>
                <a:effectLst/>
                <a:uFillTx/>
                <a:latin typeface="Poppins"/>
              </a:rPr>
              <a:t>Date</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17-Aug-25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19-Aug-25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24-Aug-25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31-Aug-25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07-Sep-25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14-Sep-25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21-Sep-25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28-Sep-25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05-Oct-25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12-Oct-25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14-Oct-25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26-Oct-25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29-Oct-25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02-Nov-25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16-Nov-25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30-Nov-25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07-Dec-25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04-Jan-26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18-Jan-25</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25-Jan-26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08-Feb-26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15-Feb-26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18-Feb-26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22-Feb-26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01-Mar-26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​08-Mar-26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22-Mar-26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12-Apr-26</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26-Apr-26</a:t>
            </a:r>
            <a:endParaRPr lang="en-GB" sz="900" b="0" u="none" strike="noStrike">
              <a:solidFill>
                <a:srgbClr val="000000"/>
              </a:solidFill>
              <a:effectLst/>
              <a:uFillTx/>
              <a:latin typeface="Arial"/>
            </a:endParaRPr>
          </a:p>
        </p:txBody>
      </p:sp>
      <p:sp>
        <p:nvSpPr>
          <p:cNvPr id="73" name="TextBox 3"/>
          <p:cNvSpPr/>
          <p:nvPr/>
        </p:nvSpPr>
        <p:spPr>
          <a:xfrm>
            <a:off x="822960" y="230760"/>
            <a:ext cx="2375280" cy="421596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en-GB" sz="900" b="0" u="sng" strike="noStrike">
                <a:solidFill>
                  <a:schemeClr val="dk1"/>
                </a:solidFill>
                <a:effectLst/>
                <a:uFillTx/>
                <a:latin typeface="Poppins"/>
              </a:rPr>
              <a:t>Versus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AFC Bournemouth</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AFC Sudbury</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GWALIA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Plymouth Argyle</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CHATHAM TOWN</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REAL BEDFORD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Watford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LONDON CITY LIONESSES ACADEMY</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AFC WIMBLEDON</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Oxford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Wycombe Wanderers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Portishead Town</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Hashtag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EXETER CITY</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LEWES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Cheltenham Town</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AFC BOURNEMOUTH</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Gwalia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CHELMSFORD CITY</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PLYMOUTH ARGYLE</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Exeter City</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HASHTAG UNITED RESERVES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HASHTAG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Real Bedford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AFC Wimbledon</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WATFORD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OXFORD UNITED</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Lewes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CHELTENHAM TOWN</a:t>
            </a:r>
            <a:endParaRPr lang="en-GB" sz="900" b="0" u="none" strike="noStrike">
              <a:solidFill>
                <a:srgbClr val="000000"/>
              </a:solidFill>
              <a:effectLst/>
              <a:uFillTx/>
              <a:latin typeface="Arial"/>
            </a:endParaRPr>
          </a:p>
        </p:txBody>
      </p:sp>
      <p:sp>
        <p:nvSpPr>
          <p:cNvPr id="74" name="TextBox 4"/>
          <p:cNvSpPr/>
          <p:nvPr/>
        </p:nvSpPr>
        <p:spPr>
          <a:xfrm>
            <a:off x="3200400" y="230760"/>
            <a:ext cx="957960" cy="435348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900" b="0" u="sng" strike="noStrike">
                <a:solidFill>
                  <a:schemeClr val="dk1"/>
                </a:solidFill>
                <a:effectLst/>
                <a:uFillTx/>
                <a:latin typeface="Poppins"/>
              </a:rPr>
              <a:t>Comp.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 Cup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 Cup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 Cup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Isthmian Cup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FA Cup</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Essex Cup QF</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Essex Cup SF</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League</a:t>
            </a:r>
            <a:endParaRPr lang="en-GB" sz="900" b="0" u="none" strike="noStrike">
              <a:solidFill>
                <a:srgbClr val="000000"/>
              </a:solidFill>
              <a:effectLst/>
              <a:uFillTx/>
              <a:latin typeface="Arial"/>
            </a:endParaRPr>
          </a:p>
          <a:p>
            <a:pPr algn="ctr" defTabSz="914400">
              <a:lnSpc>
                <a:spcPct val="100000"/>
              </a:lnSpc>
            </a:pPr>
            <a:endParaRPr lang="en-GB" sz="900" b="0" u="none" strike="noStrike">
              <a:solidFill>
                <a:srgbClr val="000000"/>
              </a:solidFill>
              <a:effectLst/>
              <a:uFillTx/>
              <a:latin typeface="Arial"/>
            </a:endParaRPr>
          </a:p>
        </p:txBody>
      </p:sp>
      <p:sp>
        <p:nvSpPr>
          <p:cNvPr id="75" name="TextBox 5"/>
          <p:cNvSpPr/>
          <p:nvPr/>
        </p:nvSpPr>
        <p:spPr>
          <a:xfrm>
            <a:off x="4710240" y="230760"/>
            <a:ext cx="3876480" cy="339012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en-GB" sz="900" b="0" u="sng" strike="noStrike">
                <a:solidFill>
                  <a:schemeClr val="dk1"/>
                </a:solidFill>
                <a:effectLst/>
                <a:uFillTx/>
                <a:latin typeface="Poppins"/>
              </a:rPr>
              <a:t>Goal Scorers (Notes)</a:t>
            </a:r>
            <a:endParaRPr lang="en-GB" sz="900" b="0" u="none" strike="noStrike">
              <a:solidFill>
                <a:srgbClr val="000000"/>
              </a:solidFill>
              <a:effectLst/>
              <a:uFillTx/>
              <a:latin typeface="Arial"/>
            </a:endParaRPr>
          </a:p>
          <a:p>
            <a:pPr defTabSz="914400">
              <a:lnSpc>
                <a:spcPct val="100000"/>
              </a:lnSpc>
            </a:pPr>
            <a:r>
              <a:rPr lang="en-GB" sz="900" b="0" i="1" u="none" strike="noStrike">
                <a:solidFill>
                  <a:schemeClr val="dk1"/>
                </a:solidFill>
                <a:effectLst/>
                <a:uFillTx/>
                <a:latin typeface="Poppins"/>
              </a:rPr>
              <a:t>(at Ringwood Town F.C.)</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T. Nee-Chambers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E. Lempek (Pen)</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i="1" u="none" strike="noStrike">
                <a:solidFill>
                  <a:schemeClr val="dk1"/>
                </a:solidFill>
                <a:effectLst/>
                <a:uFillTx/>
                <a:latin typeface="Poppins"/>
              </a:rPr>
              <a:t>(at Kings Langley F.C.)</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N. Evans</a:t>
            </a:r>
            <a:endParaRPr lang="en-GB" sz="900" b="0" u="none" strike="noStrike">
              <a:solidFill>
                <a:srgbClr val="000000"/>
              </a:solidFill>
              <a:effectLst/>
              <a:uFillTx/>
              <a:latin typeface="Arial"/>
            </a:endParaRPr>
          </a:p>
          <a:p>
            <a:pPr defTabSz="914400">
              <a:lnSpc>
                <a:spcPct val="100000"/>
              </a:lnSpc>
            </a:pPr>
            <a:r>
              <a:rPr lang="en-GB" sz="900" b="0" i="1" u="none" strike="noStrike">
                <a:solidFill>
                  <a:schemeClr val="dk1"/>
                </a:solidFill>
                <a:effectLst/>
                <a:uFillTx/>
                <a:latin typeface="Poppins"/>
              </a:rPr>
              <a:t>(at Oxford City F.C.)</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​P. Dearing, S. Hart </a:t>
            </a:r>
            <a:r>
              <a:rPr lang="en-GB" sz="900" b="0" i="1" u="none" strike="noStrike">
                <a:solidFill>
                  <a:schemeClr val="dk1"/>
                </a:solidFill>
                <a:effectLst/>
                <a:uFillTx/>
                <a:latin typeface="Poppins"/>
              </a:rPr>
              <a:t>(at Burnham FC)</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i="1" u="none" strike="noStrike">
                <a:solidFill>
                  <a:schemeClr val="dk1"/>
                </a:solidFill>
                <a:effectLst/>
                <a:uFillTx/>
                <a:latin typeface="Poppins"/>
              </a:rPr>
              <a:t>(at Aveley FC)</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N. Evans (Pen)</a:t>
            </a:r>
            <a:endParaRPr lang="en-GB" sz="900" b="0" u="none" strike="noStrike">
              <a:solidFill>
                <a:srgbClr val="000000"/>
              </a:solidFill>
              <a:effectLst/>
              <a:uFillTx/>
              <a:latin typeface="Arial"/>
            </a:endParaRPr>
          </a:p>
          <a:p>
            <a:pPr defTabSz="914400">
              <a:lnSpc>
                <a:spcPct val="100000"/>
              </a:lnSpc>
            </a:pPr>
            <a:r>
              <a:rPr lang="en-GB" sz="900" b="0" i="1" u="none" strike="noStrike">
                <a:solidFill>
                  <a:schemeClr val="dk1"/>
                </a:solidFill>
                <a:effectLst/>
                <a:uFillTx/>
                <a:latin typeface="Poppins"/>
              </a:rPr>
              <a:t>(at Bishop’s Cleeve F.C.)</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T. Ledwidge (Billericay won 4-2 on penalties)</a:t>
            </a: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N. Evans</a:t>
            </a:r>
            <a:endParaRPr lang="en-GB" sz="900" b="0" u="none" strike="noStrike">
              <a:solidFill>
                <a:srgbClr val="000000"/>
              </a:solidFill>
              <a:effectLst/>
              <a:uFillTx/>
              <a:latin typeface="Arial"/>
            </a:endParaRPr>
          </a:p>
          <a:p>
            <a:pPr defTabSz="914400">
              <a:lnSpc>
                <a:spcPct val="100000"/>
              </a:lnSpc>
            </a:pPr>
            <a:r>
              <a:rPr lang="en-GB" sz="900" b="0" u="none" strike="noStrike">
                <a:solidFill>
                  <a:schemeClr val="dk1"/>
                </a:solidFill>
                <a:effectLst/>
                <a:uFillTx/>
                <a:latin typeface="Poppins"/>
              </a:rPr>
              <a:t>N. Evans</a:t>
            </a:r>
            <a:endParaRPr lang="en-GB" sz="900" b="0" u="none" strike="noStrike">
              <a:solidFill>
                <a:srgbClr val="000000"/>
              </a:solidFill>
              <a:effectLst/>
              <a:uFillTx/>
              <a:latin typeface="Arial"/>
            </a:endParaRPr>
          </a:p>
        </p:txBody>
      </p:sp>
      <p:sp>
        <p:nvSpPr>
          <p:cNvPr id="76" name="TextBox 6"/>
          <p:cNvSpPr/>
          <p:nvPr/>
        </p:nvSpPr>
        <p:spPr>
          <a:xfrm>
            <a:off x="9296280" y="0"/>
            <a:ext cx="2893320" cy="6965640"/>
          </a:xfrm>
          <a:prstGeom prst="rect">
            <a:avLst/>
          </a:prstGeom>
          <a:noFill/>
          <a:ln w="0">
            <a:noFill/>
          </a:ln>
        </p:spPr>
        <p:style>
          <a:lnRef idx="0"/>
          <a:fillRef idx="0"/>
          <a:effectRef idx="0"/>
          <a:fontRef idx="minor"/>
        </p:style>
        <p:txBody>
          <a:bodyPr lIns="90000" tIns="45000" rIns="90000" bIns="45000" anchor="t">
            <a:spAutoFit/>
          </a:bodyPr>
          <a:p>
            <a:pPr algn="just" defTabSz="914400">
              <a:lnSpc>
                <a:spcPct val="100000"/>
              </a:lnSpc>
            </a:pPr>
            <a:r>
              <a:rPr lang="en-GB" sz="900" b="0" u="sng" strike="noStrike">
                <a:solidFill>
                  <a:schemeClr val="dk1"/>
                </a:solidFill>
                <a:effectLst/>
                <a:uFillTx/>
                <a:latin typeface="Poppins"/>
              </a:rPr>
              <a:t>Watford</a:t>
            </a:r>
            <a:endParaRPr lang="en-GB" sz="900" b="0" u="none" strike="noStrike">
              <a:solidFill>
                <a:srgbClr val="000000"/>
              </a:solidFill>
              <a:effectLst/>
              <a:uFillTx/>
              <a:latin typeface="Arial"/>
            </a:endParaRPr>
          </a:p>
          <a:p>
            <a:pPr algn="just" defTabSz="914400">
              <a:lnSpc>
                <a:spcPct val="100000"/>
              </a:lnSpc>
            </a:pPr>
            <a:r>
              <a:rPr lang="en-US" sz="900" b="0" u="none" strike="noStrike">
                <a:solidFill>
                  <a:schemeClr val="dk1"/>
                </a:solidFill>
                <a:effectLst/>
                <a:uFillTx/>
                <a:latin typeface="Poppins"/>
              </a:rPr>
              <a:t>Watford FC Women, famously known as the "Golden Girls," were founded in 1970 as the Watford Supporters Ladies Club. In their early years, they were affectionately nicknamed "Willy Walker Watford Wonders" after their coaches, who were first-team players for the men's side. The club rose through the regional ranks to become a force in the Women’s Premier League, and in 2014, they reached a major milestone by becoming a founding member of the WSL 2 (now the Women's Championship). In August 2020, the club officially rebranded from Watford FC Ladies to its current name to reflect a modern commitment to equality within the sport.</a:t>
            </a:r>
            <a:endParaRPr lang="en-GB" sz="900" b="0" u="none" strike="noStrike">
              <a:solidFill>
                <a:srgbClr val="000000"/>
              </a:solidFill>
              <a:effectLst/>
              <a:uFillTx/>
              <a:latin typeface="Arial"/>
            </a:endParaRPr>
          </a:p>
          <a:p>
            <a:pPr algn="just" defTabSz="914400">
              <a:lnSpc>
                <a:spcPct val="100000"/>
              </a:lnSpc>
            </a:pPr>
            <a:endParaRPr lang="en-GB" sz="900" b="0" u="none" strike="noStrike">
              <a:solidFill>
                <a:srgbClr val="000000"/>
              </a:solidFill>
              <a:effectLst/>
              <a:uFillTx/>
              <a:latin typeface="Arial"/>
            </a:endParaRPr>
          </a:p>
          <a:p>
            <a:pPr algn="just" defTabSz="914400">
              <a:lnSpc>
                <a:spcPct val="100000"/>
              </a:lnSpc>
            </a:pPr>
            <a:r>
              <a:rPr lang="en-US" sz="900" b="0" u="none" strike="noStrike">
                <a:solidFill>
                  <a:schemeClr val="dk1"/>
                </a:solidFill>
                <a:effectLst/>
                <a:uFillTx/>
                <a:latin typeface="Poppins"/>
              </a:rPr>
              <a:t>In recent years, the team has experienced a period of high-stakes fluctuation between the second and third tiers of English football. After winning the FA Women's National League South title and a dramatic play-off final in the 2022-23 season, they secured a return to the Championship, though they have since continued to battle for stability in the national leagues. Historically based at various grounds including Kings Langley and Grosvenor Vale, the club recently moved to Uxbridge FC in early 2026. Despite these transitions, Watford remains a vital part of the Hertfordshire footballing landscape, focused on developing top-tier talent and maintaining a professional pathway for its players.</a:t>
            </a:r>
            <a:endParaRPr lang="en-GB" sz="900" b="0" u="none" strike="noStrike">
              <a:solidFill>
                <a:srgbClr val="000000"/>
              </a:solidFill>
              <a:effectLst/>
              <a:uFillTx/>
              <a:latin typeface="Arial"/>
            </a:endParaRPr>
          </a:p>
          <a:p>
            <a:pPr algn="just" defTabSz="914400">
              <a:lnSpc>
                <a:spcPct val="100000"/>
              </a:lnSpc>
            </a:pPr>
            <a:endParaRPr lang="en-GB" sz="900" b="0" u="none" strike="noStrike">
              <a:solidFill>
                <a:srgbClr val="000000"/>
              </a:solidFill>
              <a:effectLst/>
              <a:uFillTx/>
              <a:latin typeface="Arial"/>
            </a:endParaRPr>
          </a:p>
          <a:p>
            <a:pPr algn="just" defTabSz="914400">
              <a:lnSpc>
                <a:spcPct val="100000"/>
              </a:lnSpc>
            </a:pPr>
            <a:r>
              <a:rPr lang="en-GB" sz="900" b="0" u="sng" strike="noStrike">
                <a:solidFill>
                  <a:schemeClr val="dk1"/>
                </a:solidFill>
                <a:effectLst/>
                <a:uFillTx/>
                <a:latin typeface="Poppins"/>
              </a:rPr>
              <a:t>Fixtures and Results</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Sunday 1 March 2026</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AFC Wimbledon 4-0 Billericay Town</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Exeter City 1-2 Oxford United</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Lewes 3-1 Hashtag United</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Real Bedford 1-4 AFC Bournemouth</a:t>
            </a:r>
            <a:endParaRPr lang="en-GB" sz="900" b="0" u="none" strike="noStrike">
              <a:solidFill>
                <a:srgbClr val="000000"/>
              </a:solidFill>
              <a:effectLst/>
              <a:uFillTx/>
              <a:latin typeface="Arial"/>
            </a:endParaRPr>
          </a:p>
          <a:p>
            <a:pPr algn="just" defTabSz="914400">
              <a:lnSpc>
                <a:spcPct val="100000"/>
              </a:lnSpc>
            </a:pP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Sunday 8 March 2026</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Billericay Town v Watford</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Cheltenham Town v AFC Bournemouth</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Gwalia United v AFC Wimbledon</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Hashtag United v Exeter City</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Oxford United v Real Bedford</a:t>
            </a:r>
            <a:endParaRPr lang="en-GB" sz="900" b="0" u="none" strike="noStrike">
              <a:solidFill>
                <a:srgbClr val="000000"/>
              </a:solidFill>
              <a:effectLst/>
              <a:uFillTx/>
              <a:latin typeface="Arial"/>
            </a:endParaRPr>
          </a:p>
          <a:p>
            <a:pPr algn="just" defTabSz="914400">
              <a:lnSpc>
                <a:spcPct val="100000"/>
              </a:lnSpc>
            </a:pPr>
            <a:r>
              <a:rPr lang="en-GB" sz="900" b="0" u="none" strike="noStrike">
                <a:solidFill>
                  <a:schemeClr val="dk1"/>
                </a:solidFill>
                <a:effectLst/>
                <a:uFillTx/>
                <a:latin typeface="Poppins"/>
              </a:rPr>
              <a:t>Plymouth Argyle v Lewes</a:t>
            </a:r>
            <a:endParaRPr lang="en-GB" sz="900" b="0" u="none" strike="noStrike">
              <a:solidFill>
                <a:srgbClr val="000000"/>
              </a:solidFill>
              <a:effectLst/>
              <a:uFillTx/>
              <a:latin typeface="Arial"/>
            </a:endParaRPr>
          </a:p>
          <a:p>
            <a:pPr algn="just" defTabSz="914400">
              <a:lnSpc>
                <a:spcPct val="100000"/>
              </a:lnSpc>
            </a:pPr>
            <a:endParaRPr lang="en-GB" sz="900" b="0" u="none" strike="noStrike">
              <a:solidFill>
                <a:srgbClr val="000000"/>
              </a:solidFill>
              <a:effectLst/>
              <a:uFillTx/>
              <a:latin typeface="Arial"/>
            </a:endParaRPr>
          </a:p>
          <a:p>
            <a:pPr algn="just" defTabSz="914400">
              <a:lnSpc>
                <a:spcPct val="100000"/>
              </a:lnSpc>
            </a:pPr>
            <a:endParaRPr lang="en-GB" sz="900" b="0" u="none" strike="noStrike">
              <a:solidFill>
                <a:srgbClr val="000000"/>
              </a:solidFill>
              <a:effectLst/>
              <a:uFillTx/>
              <a:latin typeface="Arial"/>
            </a:endParaRPr>
          </a:p>
        </p:txBody>
      </p:sp>
      <p:pic>
        <p:nvPicPr>
          <p:cNvPr id="77" name="Picture 8"/>
          <p:cNvPicPr/>
          <p:nvPr/>
        </p:nvPicPr>
        <p:blipFill>
          <a:blip r:embed="rId1">
            <a:grayscl/>
          </a:blip>
          <a:stretch/>
        </p:blipFill>
        <p:spPr>
          <a:xfrm>
            <a:off x="7243200" y="6256080"/>
            <a:ext cx="946440" cy="432360"/>
          </a:xfrm>
          <a:prstGeom prst="rect">
            <a:avLst/>
          </a:prstGeom>
          <a:noFill/>
          <a:ln w="0">
            <a:noFill/>
          </a:ln>
        </p:spPr>
      </p:pic>
      <p:pic>
        <p:nvPicPr>
          <p:cNvPr id="78" name="Picture 4" descr="Atlantic Pacific Group - Atlantic Pacific Global Logistics"/>
          <p:cNvPicPr/>
          <p:nvPr/>
        </p:nvPicPr>
        <p:blipFill>
          <a:blip r:embed="rId2">
            <a:grayscl/>
          </a:blip>
          <a:srcRect l="0" t="18740" r="0" b="17382"/>
          <a:stretch/>
        </p:blipFill>
        <p:spPr>
          <a:xfrm>
            <a:off x="6734880" y="5345640"/>
            <a:ext cx="2022840" cy="515160"/>
          </a:xfrm>
          <a:prstGeom prst="rect">
            <a:avLst/>
          </a:prstGeom>
          <a:noFill/>
          <a:ln w="0">
            <a:noFill/>
          </a:ln>
        </p:spPr>
      </p:pic>
      <p:sp>
        <p:nvSpPr>
          <p:cNvPr id="79" name="TextBox 9"/>
          <p:cNvSpPr/>
          <p:nvPr/>
        </p:nvSpPr>
        <p:spPr>
          <a:xfrm>
            <a:off x="4156560" y="230760"/>
            <a:ext cx="641880" cy="3665160"/>
          </a:xfrm>
          <a:prstGeom prst="rect">
            <a:avLst/>
          </a:prstGeom>
          <a:noFill/>
          <a:ln w="0">
            <a:noFill/>
          </a:ln>
        </p:spPr>
        <p:style>
          <a:lnRef idx="0"/>
          <a:fillRef idx="0"/>
          <a:effectRef idx="0"/>
          <a:fontRef idx="minor"/>
        </p:style>
        <p:txBody>
          <a:bodyPr lIns="90000" tIns="45000" rIns="90000" bIns="45000" anchor="t">
            <a:spAutoFit/>
          </a:bodyPr>
          <a:p>
            <a:pPr algn="ctr" defTabSz="914400">
              <a:lnSpc>
                <a:spcPct val="100000"/>
              </a:lnSpc>
            </a:pPr>
            <a:r>
              <a:rPr lang="en-GB" sz="900" b="0" u="sng" strike="noStrike">
                <a:solidFill>
                  <a:schemeClr val="dk1"/>
                </a:solidFill>
                <a:effectLst/>
                <a:uFillTx/>
                <a:latin typeface="Poppins"/>
              </a:rPr>
              <a:t>F-A.</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0-7</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1-3</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1-8</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0-9</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0-3</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0-6</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0-5</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0-1</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1-3</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0-10</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2-5</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0-1</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0-7</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0-7</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1-4</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0-3</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0-8</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1-2</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1-1</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0-9</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0-6</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1-3</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1-10</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0-6</a:t>
            </a:r>
            <a:endParaRPr lang="en-GB" sz="900" b="0" u="none" strike="noStrike">
              <a:solidFill>
                <a:srgbClr val="000000"/>
              </a:solidFill>
              <a:effectLst/>
              <a:uFillTx/>
              <a:latin typeface="Arial"/>
            </a:endParaRPr>
          </a:p>
          <a:p>
            <a:pPr algn="ctr" defTabSz="914400">
              <a:lnSpc>
                <a:spcPct val="100000"/>
              </a:lnSpc>
            </a:pPr>
            <a:r>
              <a:rPr lang="en-GB" sz="900" b="0" u="none" strike="noStrike">
                <a:solidFill>
                  <a:schemeClr val="dk1"/>
                </a:solidFill>
                <a:effectLst/>
                <a:uFillTx/>
                <a:latin typeface="Poppins"/>
              </a:rPr>
              <a:t>0-4</a:t>
            </a:r>
            <a:endParaRPr lang="en-GB" sz="900" b="0" u="none" strike="noStrike">
              <a:solidFill>
                <a:srgbClr val="000000"/>
              </a:solidFill>
              <a:effectLst/>
              <a:uFillTx/>
              <a:latin typeface="Arial"/>
            </a:endParaRPr>
          </a:p>
        </p:txBody>
      </p:sp>
      <p:pic>
        <p:nvPicPr>
          <p:cNvPr id="80" name=""/>
          <p:cNvPicPr/>
          <p:nvPr/>
        </p:nvPicPr>
        <p:blipFill>
          <a:blip r:embed="rId3"/>
          <a:srcRect l="2168" t="3789" r="4017" b="4809"/>
          <a:stretch/>
        </p:blipFill>
        <p:spPr>
          <a:xfrm>
            <a:off x="720000" y="4583520"/>
            <a:ext cx="5219280" cy="222444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1844</TotalTime>
  <Application>LibreOffice/26.2.0.3$Windows_X86_64 LibreOffice_project/620$Build-3</Application>
  <AppVersion>15.0000</AppVersion>
  <Words>632</Words>
  <Paragraphs>193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2025-07-23T18:14:42Z</dcterms:created>
  <dc:creator>James Nason</dc:creator>
  <dc:description/>
  <dc:language>en-GB</dc:language>
  <cp:lastModifiedBy/>
  <dcterms:modified xsi:type="dcterms:W3CDTF">2026-03-05T18:03:10Z</dcterms:modified>
  <cp:revision>76</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2</vt:i4>
  </property>
</Properties>
</file>